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4"/>
    <p:sldMasterId id="2147483669" r:id="rId5"/>
  </p:sldMasterIdLst>
  <p:notesMasterIdLst>
    <p:notesMasterId r:id="rId18"/>
  </p:notesMasterIdLst>
  <p:sldIdLst>
    <p:sldId id="256" r:id="rId6"/>
    <p:sldId id="258" r:id="rId7"/>
    <p:sldId id="342" r:id="rId8"/>
    <p:sldId id="343" r:id="rId9"/>
    <p:sldId id="2449" r:id="rId10"/>
    <p:sldId id="376" r:id="rId11"/>
    <p:sldId id="266" r:id="rId12"/>
    <p:sldId id="259" r:id="rId13"/>
    <p:sldId id="270" r:id="rId14"/>
    <p:sldId id="271" r:id="rId15"/>
    <p:sldId id="374" r:id="rId16"/>
    <p:sldId id="371" r:id="rId1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00" autoAdjust="0"/>
    <p:restoredTop sz="94249" autoAdjust="0"/>
  </p:normalViewPr>
  <p:slideViewPr>
    <p:cSldViewPr snapToGrid="0">
      <p:cViewPr varScale="1">
        <p:scale>
          <a:sx n="68" d="100"/>
          <a:sy n="68" d="100"/>
        </p:scale>
        <p:origin x="816" y="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theme" Target="theme/theme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5" Type="http://schemas.openxmlformats.org/officeDocument/2006/relationships/slideMaster" Target="slideMasters/slideMaster2.xml"/><Relationship Id="rId15" Type="http://schemas.openxmlformats.org/officeDocument/2006/relationships/slide" Target="slides/slide10.xml"/><Relationship Id="rId10" Type="http://schemas.openxmlformats.org/officeDocument/2006/relationships/slide" Target="slides/slide5.xml"/><Relationship Id="rId19"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DE0A0D5-8F98-4CC1-A28E-021F0B6B475C}" type="datetimeFigureOut">
              <a:rPr lang="en-US" smtClean="0"/>
              <a:t>9/18/2021</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603C52C-5E29-41AF-BAA3-8217E886DA08}" type="slidenum">
              <a:rPr lang="en-US" smtClean="0"/>
              <a:t>‹#›</a:t>
            </a:fld>
            <a:endParaRPr lang="en-US" dirty="0"/>
          </a:p>
        </p:txBody>
      </p:sp>
    </p:spTree>
    <p:extLst>
      <p:ext uri="{BB962C8B-B14F-4D97-AF65-F5344CB8AC3E}">
        <p14:creationId xmlns:p14="http://schemas.microsoft.com/office/powerpoint/2010/main" val="196196172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87F8E69-0C68-4DA5-BC65-7CBBA396295A}" type="slidenum">
              <a:rPr lang="en-GB" smtClean="0"/>
              <a:pPr/>
              <a:t>2</a:t>
            </a:fld>
            <a:endParaRPr lang="en-GB"/>
          </a:p>
        </p:txBody>
      </p:sp>
    </p:spTree>
    <p:extLst>
      <p:ext uri="{BB962C8B-B14F-4D97-AF65-F5344CB8AC3E}">
        <p14:creationId xmlns:p14="http://schemas.microsoft.com/office/powerpoint/2010/main" val="42919077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For more great talks, go to Ted.com and search for specific keywords like bias, implicit or unconscious bias, racism, sexism, etc.</a:t>
            </a:r>
          </a:p>
        </p:txBody>
      </p:sp>
      <p:sp>
        <p:nvSpPr>
          <p:cNvPr id="4" name="Slide Number Placeholder 3"/>
          <p:cNvSpPr>
            <a:spLocks noGrp="1"/>
          </p:cNvSpPr>
          <p:nvPr>
            <p:ph type="sldNum" sz="quarter" idx="5"/>
          </p:nvPr>
        </p:nvSpPr>
        <p:spPr/>
        <p:txBody>
          <a:bodyPr/>
          <a:lstStyle/>
          <a:p>
            <a:fld id="{E87F8E69-0C68-4DA5-BC65-7CBBA396295A}" type="slidenum">
              <a:rPr lang="en-GB" smtClean="0"/>
              <a:pPr/>
              <a:t>11</a:t>
            </a:fld>
            <a:endParaRPr lang="en-GB"/>
          </a:p>
        </p:txBody>
      </p:sp>
    </p:spTree>
    <p:extLst>
      <p:ext uri="{BB962C8B-B14F-4D97-AF65-F5344CB8AC3E}">
        <p14:creationId xmlns:p14="http://schemas.microsoft.com/office/powerpoint/2010/main" val="40248721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87F8E69-0C68-4DA5-BC65-7CBBA396295A}"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12</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6268667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87F8E69-0C68-4DA5-BC65-7CBBA396295A}" type="slidenum">
              <a:rPr lang="en-GB" smtClean="0"/>
              <a:pPr/>
              <a:t>3</a:t>
            </a:fld>
            <a:endParaRPr lang="en-GB"/>
          </a:p>
        </p:txBody>
      </p:sp>
    </p:spTree>
    <p:extLst>
      <p:ext uri="{BB962C8B-B14F-4D97-AF65-F5344CB8AC3E}">
        <p14:creationId xmlns:p14="http://schemas.microsoft.com/office/powerpoint/2010/main" val="409225457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87F8E69-0C68-4DA5-BC65-7CBBA396295A}" type="slidenum">
              <a:rPr lang="en-GB" smtClean="0"/>
              <a:pPr/>
              <a:t>4</a:t>
            </a:fld>
            <a:endParaRPr lang="en-GB"/>
          </a:p>
        </p:txBody>
      </p:sp>
    </p:spTree>
    <p:extLst>
      <p:ext uri="{BB962C8B-B14F-4D97-AF65-F5344CB8AC3E}">
        <p14:creationId xmlns:p14="http://schemas.microsoft.com/office/powerpoint/2010/main" val="374076823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87F8E69-0C68-4DA5-BC65-7CBBA396295A}" type="slidenum">
              <a:rPr lang="en-GB" smtClean="0"/>
              <a:pPr/>
              <a:t>5</a:t>
            </a:fld>
            <a:endParaRPr lang="en-GB"/>
          </a:p>
        </p:txBody>
      </p:sp>
    </p:spTree>
    <p:extLst>
      <p:ext uri="{BB962C8B-B14F-4D97-AF65-F5344CB8AC3E}">
        <p14:creationId xmlns:p14="http://schemas.microsoft.com/office/powerpoint/2010/main" val="145727697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87F8E69-0C68-4DA5-BC65-7CBBA396295A}" type="slidenum">
              <a:rPr lang="en-GB" smtClean="0"/>
              <a:pPr/>
              <a:t>6</a:t>
            </a:fld>
            <a:endParaRPr lang="en-GB"/>
          </a:p>
        </p:txBody>
      </p:sp>
    </p:spTree>
    <p:extLst>
      <p:ext uri="{BB962C8B-B14F-4D97-AF65-F5344CB8AC3E}">
        <p14:creationId xmlns:p14="http://schemas.microsoft.com/office/powerpoint/2010/main" val="82125642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For more great talks, go to Ted.com and search for specific keywords like bias, implicit or unconscious bias, racism, sexism, etc.</a:t>
            </a:r>
          </a:p>
        </p:txBody>
      </p:sp>
      <p:sp>
        <p:nvSpPr>
          <p:cNvPr id="4" name="Slide Number Placeholder 3"/>
          <p:cNvSpPr>
            <a:spLocks noGrp="1"/>
          </p:cNvSpPr>
          <p:nvPr>
            <p:ph type="sldNum" sz="quarter" idx="5"/>
          </p:nvPr>
        </p:nvSpPr>
        <p:spPr/>
        <p:txBody>
          <a:bodyPr/>
          <a:lstStyle/>
          <a:p>
            <a:fld id="{E87F8E69-0C68-4DA5-BC65-7CBBA396295A}" type="slidenum">
              <a:rPr lang="en-GB" smtClean="0"/>
              <a:pPr/>
              <a:t>7</a:t>
            </a:fld>
            <a:endParaRPr lang="en-GB"/>
          </a:p>
        </p:txBody>
      </p:sp>
    </p:spTree>
    <p:extLst>
      <p:ext uri="{BB962C8B-B14F-4D97-AF65-F5344CB8AC3E}">
        <p14:creationId xmlns:p14="http://schemas.microsoft.com/office/powerpoint/2010/main" val="58556791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As you contemplate each question, consider factors such as age, race, ethnicity, gender, sexual orientation, gender identity or expression, English language proficiency, socioeconomic status, literacy, or body size.</a:t>
            </a:r>
          </a:p>
        </p:txBody>
      </p:sp>
      <p:sp>
        <p:nvSpPr>
          <p:cNvPr id="4" name="Slide Number Placeholder 3"/>
          <p:cNvSpPr>
            <a:spLocks noGrp="1"/>
          </p:cNvSpPr>
          <p:nvPr>
            <p:ph type="sldNum" sz="quarter" idx="10"/>
          </p:nvPr>
        </p:nvSpPr>
        <p:spPr/>
        <p:txBody>
          <a:bodyPr/>
          <a:lstStyle/>
          <a:p>
            <a:fld id="{E87F8E69-0C68-4DA5-BC65-7CBBA396295A}" type="slidenum">
              <a:rPr lang="en-GB" smtClean="0"/>
              <a:pPr/>
              <a:t>8</a:t>
            </a:fld>
            <a:endParaRPr lang="en-GB"/>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As you contemplate each question, consider factors such as age, race, ethnicity, gender, sexual orientation, gender identity or expression, English language proficiency, socioeconomic status, literacy, or body size.</a:t>
            </a:r>
          </a:p>
        </p:txBody>
      </p:sp>
      <p:sp>
        <p:nvSpPr>
          <p:cNvPr id="4" name="Slide Number Placeholder 3"/>
          <p:cNvSpPr>
            <a:spLocks noGrp="1"/>
          </p:cNvSpPr>
          <p:nvPr>
            <p:ph type="sldNum" sz="quarter" idx="10"/>
          </p:nvPr>
        </p:nvSpPr>
        <p:spPr/>
        <p:txBody>
          <a:bodyPr/>
          <a:lstStyle/>
          <a:p>
            <a:fld id="{E87F8E69-0C68-4DA5-BC65-7CBBA396295A}" type="slidenum">
              <a:rPr lang="en-GB" smtClean="0"/>
              <a:pPr/>
              <a:t>9</a:t>
            </a:fld>
            <a:endParaRPr lang="en-GB"/>
          </a:p>
        </p:txBody>
      </p:sp>
    </p:spTree>
    <p:extLst>
      <p:ext uri="{BB962C8B-B14F-4D97-AF65-F5344CB8AC3E}">
        <p14:creationId xmlns:p14="http://schemas.microsoft.com/office/powerpoint/2010/main" val="422944059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As you contemplate each question, consider factors such as age, race, ethnicity, gender, sexual orientation, gender identity or expression, English language proficiency, socioeconomic status, literacy, or body size.</a:t>
            </a:r>
          </a:p>
        </p:txBody>
      </p:sp>
      <p:sp>
        <p:nvSpPr>
          <p:cNvPr id="4" name="Slide Number Placeholder 3"/>
          <p:cNvSpPr>
            <a:spLocks noGrp="1"/>
          </p:cNvSpPr>
          <p:nvPr>
            <p:ph type="sldNum" sz="quarter" idx="10"/>
          </p:nvPr>
        </p:nvSpPr>
        <p:spPr/>
        <p:txBody>
          <a:bodyPr/>
          <a:lstStyle/>
          <a:p>
            <a:fld id="{E87F8E69-0C68-4DA5-BC65-7CBBA396295A}" type="slidenum">
              <a:rPr lang="en-GB" smtClean="0"/>
              <a:pPr/>
              <a:t>10</a:t>
            </a:fld>
            <a:endParaRPr lang="en-GB"/>
          </a:p>
        </p:txBody>
      </p:sp>
    </p:spTree>
    <p:extLst>
      <p:ext uri="{BB962C8B-B14F-4D97-AF65-F5344CB8AC3E}">
        <p14:creationId xmlns:p14="http://schemas.microsoft.com/office/powerpoint/2010/main" val="241950740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ctrTitle"/>
          </p:nvPr>
        </p:nvSpPr>
        <p:spPr>
          <a:xfrm>
            <a:off x="1371600" y="1803405"/>
            <a:ext cx="9448800" cy="1825096"/>
          </a:xfrm>
        </p:spPr>
        <p:txBody>
          <a:bodyPr anchor="b">
            <a:normAutofit/>
          </a:bodyPr>
          <a:lstStyle>
            <a:lvl1pPr algn="l">
              <a:defRPr sz="6000"/>
            </a:lvl1pPr>
          </a:lstStyle>
          <a:p>
            <a:r>
              <a:rPr lang="en-US"/>
              <a:t>Click to edit Master title style</a:t>
            </a:r>
          </a:p>
        </p:txBody>
      </p:sp>
      <p:sp>
        <p:nvSpPr>
          <p:cNvPr id="3" name="Subtitle 2"/>
          <p:cNvSpPr>
            <a:spLocks noGrp="1"/>
          </p:cNvSpPr>
          <p:nvPr>
            <p:ph type="subTitle" idx="1"/>
          </p:nvPr>
        </p:nvSpPr>
        <p:spPr>
          <a:xfrm>
            <a:off x="1371600" y="3632201"/>
            <a:ext cx="9448800" cy="685800"/>
          </a:xfrm>
        </p:spPr>
        <p:txBody>
          <a:bodyPr>
            <a:normAutofit/>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a:xfrm>
            <a:off x="7909561" y="4314328"/>
            <a:ext cx="2910840" cy="374642"/>
          </a:xfrm>
        </p:spPr>
        <p:txBody>
          <a:bodyPr/>
          <a:lstStyle/>
          <a:p>
            <a:fld id="{3A750590-9F9A-443B-9295-A3931D8194B1}" type="datetime1">
              <a:rPr lang="en-US" smtClean="0"/>
              <a:t>9/18/2021</a:t>
            </a:fld>
            <a:endParaRPr lang="en-US" dirty="0"/>
          </a:p>
        </p:txBody>
      </p:sp>
      <p:sp>
        <p:nvSpPr>
          <p:cNvPr id="5" name="Footer Placeholder 4"/>
          <p:cNvSpPr>
            <a:spLocks noGrp="1"/>
          </p:cNvSpPr>
          <p:nvPr>
            <p:ph type="ftr" sz="quarter" idx="11"/>
          </p:nvPr>
        </p:nvSpPr>
        <p:spPr>
          <a:xfrm>
            <a:off x="1371600" y="4323845"/>
            <a:ext cx="6400800" cy="365125"/>
          </a:xfrm>
        </p:spPr>
        <p:txBody>
          <a:bodyPr/>
          <a:lstStyle/>
          <a:p>
            <a:endParaRPr lang="en-US" dirty="0"/>
          </a:p>
        </p:txBody>
      </p:sp>
      <p:sp>
        <p:nvSpPr>
          <p:cNvPr id="6" name="Slide Number Placeholder 5"/>
          <p:cNvSpPr>
            <a:spLocks noGrp="1"/>
          </p:cNvSpPr>
          <p:nvPr>
            <p:ph type="sldNum" sz="quarter" idx="12"/>
          </p:nvPr>
        </p:nvSpPr>
        <p:spPr>
          <a:xfrm>
            <a:off x="8077200" y="1430866"/>
            <a:ext cx="2743200" cy="365125"/>
          </a:xfrm>
        </p:spPr>
        <p:txBody>
          <a:bodyPr/>
          <a:lstStyle/>
          <a:p>
            <a:fld id="{6D22F896-40B5-4ADD-8801-0D06FADFA095}" type="slidenum">
              <a:rPr lang="en-US" dirty="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777" y="4697360"/>
            <a:ext cx="10822034" cy="819355"/>
          </a:xfrm>
        </p:spPr>
        <p:txBody>
          <a:bodyPr anchor="b"/>
          <a:lstStyle>
            <a:lvl1pPr algn="l">
              <a:defRPr sz="3200"/>
            </a:lvl1pPr>
          </a:lstStyle>
          <a:p>
            <a:r>
              <a:rPr lang="en-US"/>
              <a:t>Click to edit Master title style</a:t>
            </a:r>
          </a:p>
        </p:txBody>
      </p:sp>
      <p:sp>
        <p:nvSpPr>
          <p:cNvPr id="3" name="Picture Placeholder 2"/>
          <p:cNvSpPr>
            <a:spLocks noGrp="1" noChangeAspect="1"/>
          </p:cNvSpPr>
          <p:nvPr>
            <p:ph type="pic" idx="1"/>
          </p:nvPr>
        </p:nvSpPr>
        <p:spPr>
          <a:xfrm>
            <a:off x="681727" y="941439"/>
            <a:ext cx="10821840" cy="3478161"/>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5800" y="5516715"/>
            <a:ext cx="10820400" cy="701969"/>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F35805F-452B-497C-9BD6-2CDB6902F369}" type="datetime1">
              <a:rPr lang="en-US" smtClean="0"/>
              <a:t>9/18/2021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pic>
        <p:nvPicPr>
          <p:cNvPr id="8" name="Picture 7"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685800" y="753532"/>
            <a:ext cx="10820400" cy="2802467"/>
          </a:xfrm>
        </p:spPr>
        <p:txBody>
          <a:bodyPr anchor="ctr"/>
          <a:lstStyle>
            <a:lvl1pPr algn="l">
              <a:defRPr sz="3200"/>
            </a:lvl1pPr>
          </a:lstStyle>
          <a:p>
            <a:r>
              <a:rPr lang="en-US"/>
              <a:t>Click to edit Master title style</a:t>
            </a:r>
          </a:p>
        </p:txBody>
      </p:sp>
      <p:sp>
        <p:nvSpPr>
          <p:cNvPr id="4" name="Text Placeholder 3"/>
          <p:cNvSpPr>
            <a:spLocks noGrp="1"/>
          </p:cNvSpPr>
          <p:nvPr>
            <p:ph type="body" sz="half" idx="2"/>
          </p:nvPr>
        </p:nvSpPr>
        <p:spPr>
          <a:xfrm>
            <a:off x="1024467" y="3649133"/>
            <a:ext cx="10130516" cy="999067"/>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7814452" y="381000"/>
            <a:ext cx="2910840" cy="365125"/>
          </a:xfrm>
        </p:spPr>
        <p:txBody>
          <a:bodyPr/>
          <a:lstStyle>
            <a:lvl1pPr algn="r">
              <a:defRPr/>
            </a:lvl1pPr>
          </a:lstStyle>
          <a:p>
            <a:fld id="{FD3F7C6B-C82D-4D42-9929-D6E7E11D9A64}" type="datetime1">
              <a:rPr lang="en-US" smtClean="0"/>
              <a:t>9/18/2021</a:t>
            </a:fld>
            <a:endParaRPr lang="en-US" dirty="0"/>
          </a:p>
        </p:txBody>
      </p:sp>
      <p:sp>
        <p:nvSpPr>
          <p:cNvPr id="6" name="Footer Placeholder 5"/>
          <p:cNvSpPr>
            <a:spLocks noGrp="1"/>
          </p:cNvSpPr>
          <p:nvPr>
            <p:ph type="ftr" sz="quarter" idx="11"/>
          </p:nvPr>
        </p:nvSpPr>
        <p:spPr>
          <a:xfrm>
            <a:off x="685800" y="379941"/>
            <a:ext cx="6991492" cy="365125"/>
          </a:xfrm>
        </p:spPr>
        <p:txBody>
          <a:bodyPr/>
          <a:lstStyle/>
          <a:p>
            <a:endParaRPr lang="en-US" dirty="0"/>
          </a:p>
        </p:txBody>
      </p:sp>
      <p:sp>
        <p:nvSpPr>
          <p:cNvPr id="7" name="Slide Number Placeholder 6"/>
          <p:cNvSpPr>
            <a:spLocks noGrp="1"/>
          </p:cNvSpPr>
          <p:nvPr>
            <p:ph type="sldNum" sz="quarter" idx="12"/>
          </p:nvPr>
        </p:nvSpPr>
        <p:spPr>
          <a:xfrm>
            <a:off x="10862452" y="381000"/>
            <a:ext cx="643748" cy="365125"/>
          </a:xfrm>
        </p:spPr>
        <p:txBody>
          <a:bodyPr/>
          <a:lstStyle/>
          <a:p>
            <a:fld id="{6D22F896-40B5-4ADD-8801-0D06FADFA095}" type="slidenum">
              <a:rPr lang="en-US" dirty="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pic>
        <p:nvPicPr>
          <p:cNvPr id="13" name="Picture 12"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1024467" y="753533"/>
            <a:ext cx="10151533" cy="2604495"/>
          </a:xfrm>
        </p:spPr>
        <p:txBody>
          <a:bodyPr anchor="ctr"/>
          <a:lstStyle>
            <a:lvl1pPr algn="l">
              <a:defRPr sz="3200"/>
            </a:lvl1pPr>
          </a:lstStyle>
          <a:p>
            <a:r>
              <a:rPr lang="en-US"/>
              <a:t>Click to edit Master title style</a:t>
            </a:r>
          </a:p>
        </p:txBody>
      </p:sp>
      <p:sp>
        <p:nvSpPr>
          <p:cNvPr id="12" name="Text Placeholder 3"/>
          <p:cNvSpPr>
            <a:spLocks noGrp="1"/>
          </p:cNvSpPr>
          <p:nvPr>
            <p:ph type="body" sz="half" idx="13"/>
          </p:nvPr>
        </p:nvSpPr>
        <p:spPr>
          <a:xfrm>
            <a:off x="1303865" y="3365556"/>
            <a:ext cx="9592736" cy="444443"/>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1024467" y="3959862"/>
            <a:ext cx="10151533" cy="679871"/>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7814452" y="381000"/>
            <a:ext cx="2910840" cy="365125"/>
          </a:xfrm>
        </p:spPr>
        <p:txBody>
          <a:bodyPr/>
          <a:lstStyle>
            <a:lvl1pPr algn="r">
              <a:defRPr/>
            </a:lvl1pPr>
          </a:lstStyle>
          <a:p>
            <a:fld id="{10CF4779-62E8-4B21-A5D7-0AFB9DBD4358}" type="datetime1">
              <a:rPr lang="en-US" smtClean="0"/>
              <a:t>9/18/2021</a:t>
            </a:fld>
            <a:endParaRPr lang="en-US" dirty="0"/>
          </a:p>
        </p:txBody>
      </p:sp>
      <p:sp>
        <p:nvSpPr>
          <p:cNvPr id="6" name="Footer Placeholder 5"/>
          <p:cNvSpPr>
            <a:spLocks noGrp="1"/>
          </p:cNvSpPr>
          <p:nvPr>
            <p:ph type="ftr" sz="quarter" idx="11"/>
          </p:nvPr>
        </p:nvSpPr>
        <p:spPr>
          <a:xfrm>
            <a:off x="685800" y="379941"/>
            <a:ext cx="6991492" cy="365125"/>
          </a:xfrm>
        </p:spPr>
        <p:txBody>
          <a:bodyPr/>
          <a:lstStyle/>
          <a:p>
            <a:endParaRPr lang="en-US" dirty="0"/>
          </a:p>
        </p:txBody>
      </p:sp>
      <p:sp>
        <p:nvSpPr>
          <p:cNvPr id="7" name="Slide Number Placeholder 6"/>
          <p:cNvSpPr>
            <a:spLocks noGrp="1"/>
          </p:cNvSpPr>
          <p:nvPr>
            <p:ph type="sldNum" sz="quarter" idx="12"/>
          </p:nvPr>
        </p:nvSpPr>
        <p:spPr>
          <a:xfrm>
            <a:off x="10862452" y="381000"/>
            <a:ext cx="643748" cy="365125"/>
          </a:xfrm>
        </p:spPr>
        <p:txBody>
          <a:bodyPr/>
          <a:lstStyle/>
          <a:p>
            <a:fld id="{6D22F896-40B5-4ADD-8801-0D06FADFA095}" type="slidenum">
              <a:rPr lang="en-US" dirty="0"/>
              <a:t>‹#›</a:t>
            </a:fld>
            <a:endParaRPr lang="en-US" dirty="0"/>
          </a:p>
        </p:txBody>
      </p:sp>
      <p:sp>
        <p:nvSpPr>
          <p:cNvPr id="9" name="TextBox 8"/>
          <p:cNvSpPr txBox="1"/>
          <p:nvPr/>
        </p:nvSpPr>
        <p:spPr>
          <a:xfrm>
            <a:off x="476250" y="93345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0" name="TextBox 9"/>
          <p:cNvSpPr txBox="1"/>
          <p:nvPr/>
        </p:nvSpPr>
        <p:spPr>
          <a:xfrm>
            <a:off x="10984230" y="270129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pic>
        <p:nvPicPr>
          <p:cNvPr id="9" name="Picture 8"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1024495" y="1124701"/>
            <a:ext cx="10146186" cy="2511835"/>
          </a:xfrm>
        </p:spPr>
        <p:txBody>
          <a:bodyPr anchor="b"/>
          <a:lstStyle>
            <a:lvl1pPr algn="l">
              <a:defRPr sz="3200"/>
            </a:lvl1pPr>
          </a:lstStyle>
          <a:p>
            <a:r>
              <a:rPr lang="en-US"/>
              <a:t>Click to edit Master title style</a:t>
            </a:r>
          </a:p>
        </p:txBody>
      </p:sp>
      <p:sp>
        <p:nvSpPr>
          <p:cNvPr id="4" name="Text Placeholder 3"/>
          <p:cNvSpPr>
            <a:spLocks noGrp="1"/>
          </p:cNvSpPr>
          <p:nvPr>
            <p:ph type="body" sz="half" idx="2"/>
          </p:nvPr>
        </p:nvSpPr>
        <p:spPr>
          <a:xfrm>
            <a:off x="1024467" y="3648315"/>
            <a:ext cx="10144654" cy="999885"/>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7814452" y="378883"/>
            <a:ext cx="2910840" cy="365125"/>
          </a:xfrm>
        </p:spPr>
        <p:txBody>
          <a:bodyPr/>
          <a:lstStyle>
            <a:lvl1pPr algn="r">
              <a:defRPr/>
            </a:lvl1pPr>
          </a:lstStyle>
          <a:p>
            <a:fld id="{5F9D3375-5CD0-4576-BF96-ADFF24726FF8}" type="datetime1">
              <a:rPr lang="en-US" smtClean="0"/>
              <a:t>9/18/2021</a:t>
            </a:fld>
            <a:endParaRPr lang="en-US" dirty="0"/>
          </a:p>
        </p:txBody>
      </p:sp>
      <p:sp>
        <p:nvSpPr>
          <p:cNvPr id="6" name="Footer Placeholder 5"/>
          <p:cNvSpPr>
            <a:spLocks noGrp="1"/>
          </p:cNvSpPr>
          <p:nvPr>
            <p:ph type="ftr" sz="quarter" idx="11"/>
          </p:nvPr>
        </p:nvSpPr>
        <p:spPr>
          <a:xfrm>
            <a:off x="685800" y="378883"/>
            <a:ext cx="6991492" cy="365125"/>
          </a:xfrm>
        </p:spPr>
        <p:txBody>
          <a:bodyPr/>
          <a:lstStyle/>
          <a:p>
            <a:endParaRPr lang="en-US" dirty="0"/>
          </a:p>
        </p:txBody>
      </p:sp>
      <p:sp>
        <p:nvSpPr>
          <p:cNvPr id="7" name="Slide Number Placeholder 6"/>
          <p:cNvSpPr>
            <a:spLocks noGrp="1"/>
          </p:cNvSpPr>
          <p:nvPr>
            <p:ph type="sldNum" sz="quarter" idx="12"/>
          </p:nvPr>
        </p:nvSpPr>
        <p:spPr>
          <a:xfrm>
            <a:off x="10862452" y="381000"/>
            <a:ext cx="643748" cy="365125"/>
          </a:xfrm>
        </p:spPr>
        <p:txBody>
          <a:bodyPr/>
          <a:lstStyle/>
          <a:p>
            <a:fld id="{6D22F896-40B5-4ADD-8801-0D06FADFA095}" type="slidenum">
              <a:rPr lang="en-US" dirty="0"/>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2895600" y="761999"/>
            <a:ext cx="8610599" cy="1303867"/>
          </a:xfrm>
        </p:spPr>
        <p:txBody>
          <a:bodyPr/>
          <a:lstStyle/>
          <a:p>
            <a:r>
              <a:rPr lang="en-US"/>
              <a:t>Click to edit Master title style</a:t>
            </a:r>
          </a:p>
        </p:txBody>
      </p:sp>
      <p:sp>
        <p:nvSpPr>
          <p:cNvPr id="7" name="Text Placeholder 2"/>
          <p:cNvSpPr>
            <a:spLocks noGrp="1"/>
          </p:cNvSpPr>
          <p:nvPr>
            <p:ph type="body" idx="1"/>
          </p:nvPr>
        </p:nvSpPr>
        <p:spPr>
          <a:xfrm>
            <a:off x="685800" y="2202080"/>
            <a:ext cx="3456432" cy="617320"/>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685799" y="2904565"/>
            <a:ext cx="3456432" cy="331413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4368800" y="2201333"/>
            <a:ext cx="3456432"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Text Placeholder 3"/>
          <p:cNvSpPr>
            <a:spLocks noGrp="1"/>
          </p:cNvSpPr>
          <p:nvPr>
            <p:ph type="body" sz="half" idx="16"/>
          </p:nvPr>
        </p:nvSpPr>
        <p:spPr>
          <a:xfrm>
            <a:off x="4366858" y="2904067"/>
            <a:ext cx="3456432" cy="331461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8051800" y="2192866"/>
            <a:ext cx="3456432"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Text Placeholder 3"/>
          <p:cNvSpPr>
            <a:spLocks noGrp="1"/>
          </p:cNvSpPr>
          <p:nvPr>
            <p:ph type="body" sz="half" idx="17"/>
          </p:nvPr>
        </p:nvSpPr>
        <p:spPr>
          <a:xfrm>
            <a:off x="8051801" y="2904565"/>
            <a:ext cx="3456432" cy="331413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6FACD1F8-971E-4F8C-8737-750C12E93E08}" type="datetime1">
              <a:rPr lang="en-US" smtClean="0"/>
              <a:t>9/18/2021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2895600" y="762000"/>
            <a:ext cx="8610599" cy="1295400"/>
          </a:xfrm>
        </p:spPr>
        <p:txBody>
          <a:bodyPr/>
          <a:lstStyle/>
          <a:p>
            <a:r>
              <a:rPr lang="en-US"/>
              <a:t>Click to edit Master title style</a:t>
            </a:r>
          </a:p>
        </p:txBody>
      </p:sp>
      <p:sp>
        <p:nvSpPr>
          <p:cNvPr id="19" name="Text Placeholder 2"/>
          <p:cNvSpPr>
            <a:spLocks noGrp="1"/>
          </p:cNvSpPr>
          <p:nvPr>
            <p:ph type="body" idx="1"/>
          </p:nvPr>
        </p:nvSpPr>
        <p:spPr>
          <a:xfrm>
            <a:off x="688618" y="4191000"/>
            <a:ext cx="3451582"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688618" y="2362200"/>
            <a:ext cx="3451582"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688618" y="4873764"/>
            <a:ext cx="3451582"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4374263" y="4191000"/>
            <a:ext cx="3448935"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4374263" y="2362200"/>
            <a:ext cx="3448936"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4374264" y="4873763"/>
            <a:ext cx="3448935"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8049731" y="4191000"/>
            <a:ext cx="3456469"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8049855" y="2362200"/>
            <a:ext cx="3447878"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8049731" y="4873761"/>
            <a:ext cx="3452445"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2C7D1621-FA30-4D98-85E5-1409E6BEECDC}" type="datetime1">
              <a:rPr lang="en-US" smtClean="0"/>
              <a:t>9/18/2021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a:xfrm>
            <a:off x="685800" y="2194559"/>
            <a:ext cx="10820400" cy="40241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F96F347-1B2F-4097-AEB5-4A26FB45D67A}" type="datetime1">
              <a:rPr lang="en-US" smtClean="0"/>
              <a:t>9/18/2021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pic>
        <p:nvPicPr>
          <p:cNvPr id="8" name="Picture 7"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Vertical Title 1"/>
          <p:cNvSpPr>
            <a:spLocks noGrp="1"/>
          </p:cNvSpPr>
          <p:nvPr>
            <p:ph type="title" orient="vert"/>
          </p:nvPr>
        </p:nvSpPr>
        <p:spPr>
          <a:xfrm>
            <a:off x="9448800" y="745066"/>
            <a:ext cx="2057400" cy="3903133"/>
          </a:xfrm>
        </p:spPr>
        <p:txBody>
          <a:bodyPr vert="eaVert"/>
          <a:lstStyle>
            <a:lvl1pPr algn="l">
              <a:defRPr/>
            </a:lvl1pPr>
          </a:lstStyle>
          <a:p>
            <a:r>
              <a:rPr lang="en-US"/>
              <a:t>Click to edit Master title style</a:t>
            </a:r>
          </a:p>
        </p:txBody>
      </p:sp>
      <p:sp>
        <p:nvSpPr>
          <p:cNvPr id="3" name="Vertical Text Placeholder 2"/>
          <p:cNvSpPr>
            <a:spLocks noGrp="1"/>
          </p:cNvSpPr>
          <p:nvPr>
            <p:ph type="body" orient="vert" idx="1"/>
          </p:nvPr>
        </p:nvSpPr>
        <p:spPr>
          <a:xfrm>
            <a:off x="1024466" y="745067"/>
            <a:ext cx="8204201" cy="390313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7814452" y="379941"/>
            <a:ext cx="2910840" cy="365125"/>
          </a:xfrm>
        </p:spPr>
        <p:txBody>
          <a:bodyPr/>
          <a:lstStyle>
            <a:lvl1pPr algn="r">
              <a:defRPr/>
            </a:lvl1pPr>
          </a:lstStyle>
          <a:p>
            <a:fld id="{8CC1DEE0-34E5-4E0F-BEC1-4B8835F82CD1}" type="datetime1">
              <a:rPr lang="en-US" smtClean="0"/>
              <a:t>9/18/2021</a:t>
            </a:fld>
            <a:endParaRPr lang="en-US" dirty="0"/>
          </a:p>
        </p:txBody>
      </p:sp>
      <p:sp>
        <p:nvSpPr>
          <p:cNvPr id="5" name="Footer Placeholder 4"/>
          <p:cNvSpPr>
            <a:spLocks noGrp="1"/>
          </p:cNvSpPr>
          <p:nvPr>
            <p:ph type="ftr" sz="quarter" idx="11"/>
          </p:nvPr>
        </p:nvSpPr>
        <p:spPr>
          <a:xfrm>
            <a:off x="685800" y="381000"/>
            <a:ext cx="6991492" cy="365125"/>
          </a:xfrm>
        </p:spPr>
        <p:txBody>
          <a:bodyPr/>
          <a:lstStyle/>
          <a:p>
            <a:endParaRPr lang="en-US" dirty="0"/>
          </a:p>
        </p:txBody>
      </p:sp>
      <p:sp>
        <p:nvSpPr>
          <p:cNvPr id="6" name="Slide Number Placeholder 5"/>
          <p:cNvSpPr>
            <a:spLocks noGrp="1"/>
          </p:cNvSpPr>
          <p:nvPr>
            <p:ph type="sldNum" sz="quarter" idx="12"/>
          </p:nvPr>
        </p:nvSpPr>
        <p:spPr>
          <a:xfrm>
            <a:off x="10862452" y="381000"/>
            <a:ext cx="643748" cy="365125"/>
          </a:xfrm>
        </p:spPr>
        <p:txBody>
          <a:bodyPr/>
          <a:lstStyle/>
          <a:p>
            <a:fld id="{6D22F896-40B5-4ADD-8801-0D06FADFA095}" type="slidenum">
              <a:rPr lang="en-US" dirty="0"/>
              <a:t>‹#›</a:t>
            </a:fld>
            <a:endParaRPr lang="en-US" dirty="0"/>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ctrTitle"/>
          </p:nvPr>
        </p:nvSpPr>
        <p:spPr>
          <a:xfrm>
            <a:off x="1371600" y="1803405"/>
            <a:ext cx="9448800" cy="1825096"/>
          </a:xfrm>
        </p:spPr>
        <p:txBody>
          <a:bodyPr anchor="b">
            <a:normAutofit/>
          </a:bodyPr>
          <a:lstStyle>
            <a:lvl1pPr algn="l">
              <a:defRPr sz="6000"/>
            </a:lvl1pPr>
          </a:lstStyle>
          <a:p>
            <a:r>
              <a:rPr lang="en-US"/>
              <a:t>Click to edit Master title style</a:t>
            </a:r>
            <a:endParaRPr lang="en-US" dirty="0"/>
          </a:p>
        </p:txBody>
      </p:sp>
      <p:sp>
        <p:nvSpPr>
          <p:cNvPr id="3" name="Subtitle 2"/>
          <p:cNvSpPr>
            <a:spLocks noGrp="1"/>
          </p:cNvSpPr>
          <p:nvPr>
            <p:ph type="subTitle" idx="1"/>
          </p:nvPr>
        </p:nvSpPr>
        <p:spPr>
          <a:xfrm>
            <a:off x="1371600" y="3632201"/>
            <a:ext cx="9448800" cy="685800"/>
          </a:xfrm>
        </p:spPr>
        <p:txBody>
          <a:bodyPr>
            <a:normAutofit/>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a:off x="7909561" y="4314328"/>
            <a:ext cx="2910840" cy="374642"/>
          </a:xfrm>
        </p:spPr>
        <p:txBody>
          <a:bodyPr/>
          <a:lstStyle/>
          <a:p>
            <a:fld id="{3A750590-9F9A-443B-9295-A3931D8194B1}" type="datetime1">
              <a:rPr lang="en-US" smtClean="0"/>
              <a:t>9/18/2021</a:t>
            </a:fld>
            <a:endParaRPr lang="en-US" dirty="0"/>
          </a:p>
        </p:txBody>
      </p:sp>
      <p:sp>
        <p:nvSpPr>
          <p:cNvPr id="5" name="Footer Placeholder 4"/>
          <p:cNvSpPr>
            <a:spLocks noGrp="1"/>
          </p:cNvSpPr>
          <p:nvPr>
            <p:ph type="ftr" sz="quarter" idx="11"/>
          </p:nvPr>
        </p:nvSpPr>
        <p:spPr>
          <a:xfrm>
            <a:off x="1371600" y="4323845"/>
            <a:ext cx="6400800" cy="365125"/>
          </a:xfrm>
        </p:spPr>
        <p:txBody>
          <a:bodyPr/>
          <a:lstStyle/>
          <a:p>
            <a:endParaRPr lang="en-US" dirty="0"/>
          </a:p>
        </p:txBody>
      </p:sp>
      <p:sp>
        <p:nvSpPr>
          <p:cNvPr id="6" name="Slide Number Placeholder 5"/>
          <p:cNvSpPr>
            <a:spLocks noGrp="1"/>
          </p:cNvSpPr>
          <p:nvPr>
            <p:ph type="sldNum" sz="quarter" idx="12"/>
          </p:nvPr>
        </p:nvSpPr>
        <p:spPr>
          <a:xfrm>
            <a:off x="8077200" y="1430866"/>
            <a:ext cx="2743200" cy="365125"/>
          </a:xfrm>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403796060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B75B4BE-627A-4EC1-99E1-6F1AA97AB802}" type="datetime1">
              <a:rPr lang="en-US" smtClean="0"/>
              <a:t>9/18/2021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24777458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B75B4BE-627A-4EC1-99E1-6F1AA97AB802}" type="datetime1">
              <a:rPr lang="en-US" smtClean="0"/>
              <a:t>9/18/2021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9" name="Picture 8"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685800" y="753533"/>
            <a:ext cx="10820399" cy="2801935"/>
          </a:xfrm>
        </p:spPr>
        <p:txBody>
          <a:bodyPr anchor="b">
            <a:normAutofit/>
          </a:bodyPr>
          <a:lstStyle>
            <a:lvl1pPr algn="r">
              <a:defRPr sz="4000"/>
            </a:lvl1pPr>
          </a:lstStyle>
          <a:p>
            <a:r>
              <a:rPr lang="en-US"/>
              <a:t>Click to edit Master title style</a:t>
            </a:r>
            <a:endParaRPr lang="en-US" dirty="0"/>
          </a:p>
        </p:txBody>
      </p:sp>
      <p:sp>
        <p:nvSpPr>
          <p:cNvPr id="3" name="Text Placeholder 2"/>
          <p:cNvSpPr>
            <a:spLocks noGrp="1"/>
          </p:cNvSpPr>
          <p:nvPr>
            <p:ph type="body" idx="1"/>
          </p:nvPr>
        </p:nvSpPr>
        <p:spPr>
          <a:xfrm>
            <a:off x="1024467" y="3641725"/>
            <a:ext cx="10490200" cy="955675"/>
          </a:xfrm>
        </p:spPr>
        <p:txBody>
          <a:bodyPr>
            <a:normAutofit/>
          </a:bodyPr>
          <a:lstStyle>
            <a:lvl1pPr marL="0" indent="0" algn="r">
              <a:buNone/>
              <a:defRPr sz="22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7814452" y="381000"/>
            <a:ext cx="2910840" cy="365125"/>
          </a:xfrm>
        </p:spPr>
        <p:txBody>
          <a:bodyPr/>
          <a:lstStyle>
            <a:lvl1pPr algn="r">
              <a:defRPr/>
            </a:lvl1pPr>
          </a:lstStyle>
          <a:p>
            <a:fld id="{78BFACF8-E63D-4673-A128-83547867BB7A}" type="datetime1">
              <a:rPr lang="en-US" smtClean="0"/>
              <a:t>9/18/2021</a:t>
            </a:fld>
            <a:endParaRPr lang="en-US" dirty="0"/>
          </a:p>
        </p:txBody>
      </p:sp>
      <p:sp>
        <p:nvSpPr>
          <p:cNvPr id="5" name="Footer Placeholder 4"/>
          <p:cNvSpPr>
            <a:spLocks noGrp="1"/>
          </p:cNvSpPr>
          <p:nvPr>
            <p:ph type="ftr" sz="quarter" idx="11"/>
          </p:nvPr>
        </p:nvSpPr>
        <p:spPr>
          <a:xfrm>
            <a:off x="685800" y="381001"/>
            <a:ext cx="6991492" cy="364065"/>
          </a:xfrm>
        </p:spPr>
        <p:txBody>
          <a:bodyPr/>
          <a:lstStyle/>
          <a:p>
            <a:endParaRPr lang="en-US" dirty="0"/>
          </a:p>
        </p:txBody>
      </p:sp>
      <p:sp>
        <p:nvSpPr>
          <p:cNvPr id="6" name="Slide Number Placeholder 5"/>
          <p:cNvSpPr>
            <a:spLocks noGrp="1"/>
          </p:cNvSpPr>
          <p:nvPr>
            <p:ph type="sldNum" sz="quarter" idx="12"/>
          </p:nvPr>
        </p:nvSpPr>
        <p:spPr>
          <a:xfrm>
            <a:off x="10862452" y="381000"/>
            <a:ext cx="643748" cy="365125"/>
          </a:xfrm>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87517052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85800" y="2194559"/>
            <a:ext cx="5334000" cy="40241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2194559"/>
            <a:ext cx="5334000" cy="40241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15BED6AC-4FBA-40BD-BE75-20DB64DA4BAD}" type="datetime1">
              <a:rPr lang="en-US" smtClean="0"/>
              <a:t>9/18/2021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78209122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895600" y="762000"/>
            <a:ext cx="8610600" cy="1295400"/>
          </a:xfrm>
        </p:spPr>
        <p:txBody>
          <a:bodyPr/>
          <a:lstStyle/>
          <a:p>
            <a:r>
              <a:rPr lang="en-US"/>
              <a:t>Click to edit Master title style</a:t>
            </a:r>
            <a:endParaRPr lang="en-US" dirty="0"/>
          </a:p>
        </p:txBody>
      </p:sp>
      <p:sp>
        <p:nvSpPr>
          <p:cNvPr id="3" name="Text Placeholder 2"/>
          <p:cNvSpPr>
            <a:spLocks noGrp="1"/>
          </p:cNvSpPr>
          <p:nvPr>
            <p:ph type="body" idx="1"/>
          </p:nvPr>
        </p:nvSpPr>
        <p:spPr>
          <a:xfrm>
            <a:off x="914409" y="2183802"/>
            <a:ext cx="5079991"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85800" y="3132666"/>
            <a:ext cx="5311775" cy="308601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00800" y="2183802"/>
            <a:ext cx="5105400"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3132666"/>
            <a:ext cx="5334000" cy="308601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3F933C87-D201-458A-93C0-8EDD9AC92D93}" type="datetime1">
              <a:rPr lang="en-US" smtClean="0"/>
              <a:t>9/18/2021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81655145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76CE6829-5A25-485A-91B1-5D6D58BB9F23}" type="datetime1">
              <a:rPr lang="en-US" smtClean="0"/>
              <a:t>9/18/2021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57677620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912F5CD-23D0-4DD1-85B1-71F1825FB3EC}" type="datetime1">
              <a:rPr lang="en-US" smtClean="0"/>
              <a:t>9/18/2021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63319242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0"/>
            <a:ext cx="4114800" cy="1600200"/>
          </a:xfrm>
        </p:spPr>
        <p:txBody>
          <a:bodyPr anchor="b"/>
          <a:lstStyle>
            <a:lvl1pPr algn="l">
              <a:defRPr sz="3200"/>
            </a:lvl1pPr>
          </a:lstStyle>
          <a:p>
            <a:r>
              <a:rPr lang="en-US"/>
              <a:t>Click to edit Master title style</a:t>
            </a:r>
            <a:endParaRPr lang="en-US" dirty="0"/>
          </a:p>
        </p:txBody>
      </p:sp>
      <p:sp>
        <p:nvSpPr>
          <p:cNvPr id="3" name="Content Placeholder 2"/>
          <p:cNvSpPr>
            <a:spLocks noGrp="1"/>
          </p:cNvSpPr>
          <p:nvPr>
            <p:ph idx="1"/>
          </p:nvPr>
        </p:nvSpPr>
        <p:spPr>
          <a:xfrm>
            <a:off x="4995582" y="746759"/>
            <a:ext cx="6510618" cy="5471925"/>
          </a:xfrm>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85800" y="3124199"/>
            <a:ext cx="4114800" cy="309448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38BA5035-C284-496A-B076-BA73A8FA5D8B}" type="datetime1">
              <a:rPr lang="en-US" smtClean="0"/>
              <a:t>9/18/2021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77468556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0"/>
            <a:ext cx="6873240" cy="1600200"/>
          </a:xfrm>
        </p:spPr>
        <p:txBody>
          <a:bodyPr anchor="b"/>
          <a:lstStyle>
            <a:lvl1pPr algn="l">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7861238" y="751241"/>
            <a:ext cx="3644962" cy="5467443"/>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5800" y="3124199"/>
            <a:ext cx="6873240" cy="309448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B40EB420-1875-490A-8C4B-7AAB939FBE08}" type="datetime1">
              <a:rPr lang="en-US" smtClean="0"/>
              <a:t>9/18/2021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40443738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777" y="4697360"/>
            <a:ext cx="10822034" cy="819355"/>
          </a:xfrm>
        </p:spPr>
        <p:txBody>
          <a:bodyPr anchor="b"/>
          <a:lstStyle>
            <a:lvl1pPr algn="l">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681727" y="941439"/>
            <a:ext cx="10821840" cy="3478161"/>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5800" y="5516715"/>
            <a:ext cx="10820400" cy="701969"/>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F35805F-452B-497C-9BD6-2CDB6902F369}" type="datetime1">
              <a:rPr lang="en-US" smtClean="0"/>
              <a:t>9/18/2021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58566068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pic>
        <p:nvPicPr>
          <p:cNvPr id="8" name="Picture 7"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685800" y="753532"/>
            <a:ext cx="10820400" cy="2802467"/>
          </a:xfrm>
        </p:spPr>
        <p:txBody>
          <a:bodyPr anchor="ctr"/>
          <a:lstStyle>
            <a:lvl1pPr algn="l">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1024467" y="3649133"/>
            <a:ext cx="10130516" cy="999067"/>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7814452" y="381000"/>
            <a:ext cx="2910840" cy="365125"/>
          </a:xfrm>
        </p:spPr>
        <p:txBody>
          <a:bodyPr/>
          <a:lstStyle>
            <a:lvl1pPr algn="r">
              <a:defRPr/>
            </a:lvl1pPr>
          </a:lstStyle>
          <a:p>
            <a:fld id="{FD3F7C6B-C82D-4D42-9929-D6E7E11D9A64}" type="datetime1">
              <a:rPr lang="en-US" smtClean="0"/>
              <a:t>9/18/2021</a:t>
            </a:fld>
            <a:endParaRPr lang="en-US" dirty="0"/>
          </a:p>
        </p:txBody>
      </p:sp>
      <p:sp>
        <p:nvSpPr>
          <p:cNvPr id="6" name="Footer Placeholder 5"/>
          <p:cNvSpPr>
            <a:spLocks noGrp="1"/>
          </p:cNvSpPr>
          <p:nvPr>
            <p:ph type="ftr" sz="quarter" idx="11"/>
          </p:nvPr>
        </p:nvSpPr>
        <p:spPr>
          <a:xfrm>
            <a:off x="685800" y="379941"/>
            <a:ext cx="6991492" cy="365125"/>
          </a:xfrm>
        </p:spPr>
        <p:txBody>
          <a:bodyPr/>
          <a:lstStyle/>
          <a:p>
            <a:endParaRPr lang="en-US" dirty="0"/>
          </a:p>
        </p:txBody>
      </p:sp>
      <p:sp>
        <p:nvSpPr>
          <p:cNvPr id="7" name="Slide Number Placeholder 6"/>
          <p:cNvSpPr>
            <a:spLocks noGrp="1"/>
          </p:cNvSpPr>
          <p:nvPr>
            <p:ph type="sldNum" sz="quarter" idx="12"/>
          </p:nvPr>
        </p:nvSpPr>
        <p:spPr>
          <a:xfrm>
            <a:off x="10862452" y="381000"/>
            <a:ext cx="643748" cy="365125"/>
          </a:xfrm>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31073396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pic>
        <p:nvPicPr>
          <p:cNvPr id="13" name="Picture 12"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1024467" y="753533"/>
            <a:ext cx="10151533" cy="2604495"/>
          </a:xfrm>
        </p:spPr>
        <p:txBody>
          <a:bodyPr anchor="ctr"/>
          <a:lstStyle>
            <a:lvl1pPr algn="l">
              <a:defRPr sz="3200"/>
            </a:lvl1pPr>
          </a:lstStyle>
          <a:p>
            <a:r>
              <a:rPr lang="en-US"/>
              <a:t>Click to edit Master title style</a:t>
            </a:r>
            <a:endParaRPr lang="en-US" dirty="0"/>
          </a:p>
        </p:txBody>
      </p:sp>
      <p:sp>
        <p:nvSpPr>
          <p:cNvPr id="12" name="Text Placeholder 3"/>
          <p:cNvSpPr>
            <a:spLocks noGrp="1"/>
          </p:cNvSpPr>
          <p:nvPr>
            <p:ph type="body" sz="half" idx="13"/>
          </p:nvPr>
        </p:nvSpPr>
        <p:spPr>
          <a:xfrm>
            <a:off x="1303865" y="3365556"/>
            <a:ext cx="9592736" cy="444443"/>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1024467" y="3959862"/>
            <a:ext cx="10151533" cy="679871"/>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7814452" y="381000"/>
            <a:ext cx="2910840" cy="365125"/>
          </a:xfrm>
        </p:spPr>
        <p:txBody>
          <a:bodyPr/>
          <a:lstStyle>
            <a:lvl1pPr algn="r">
              <a:defRPr/>
            </a:lvl1pPr>
          </a:lstStyle>
          <a:p>
            <a:fld id="{10CF4779-62E8-4B21-A5D7-0AFB9DBD4358}" type="datetime1">
              <a:rPr lang="en-US" smtClean="0"/>
              <a:t>9/18/2021</a:t>
            </a:fld>
            <a:endParaRPr lang="en-US" dirty="0"/>
          </a:p>
        </p:txBody>
      </p:sp>
      <p:sp>
        <p:nvSpPr>
          <p:cNvPr id="6" name="Footer Placeholder 5"/>
          <p:cNvSpPr>
            <a:spLocks noGrp="1"/>
          </p:cNvSpPr>
          <p:nvPr>
            <p:ph type="ftr" sz="quarter" idx="11"/>
          </p:nvPr>
        </p:nvSpPr>
        <p:spPr>
          <a:xfrm>
            <a:off x="685800" y="379941"/>
            <a:ext cx="6991492" cy="365125"/>
          </a:xfrm>
        </p:spPr>
        <p:txBody>
          <a:bodyPr/>
          <a:lstStyle/>
          <a:p>
            <a:endParaRPr lang="en-US" dirty="0"/>
          </a:p>
        </p:txBody>
      </p:sp>
      <p:sp>
        <p:nvSpPr>
          <p:cNvPr id="7" name="Slide Number Placeholder 6"/>
          <p:cNvSpPr>
            <a:spLocks noGrp="1"/>
          </p:cNvSpPr>
          <p:nvPr>
            <p:ph type="sldNum" sz="quarter" idx="12"/>
          </p:nvPr>
        </p:nvSpPr>
        <p:spPr>
          <a:xfrm>
            <a:off x="10862452" y="381000"/>
            <a:ext cx="643748" cy="365125"/>
          </a:xfrm>
        </p:spPr>
        <p:txBody>
          <a:bodyPr/>
          <a:lstStyle/>
          <a:p>
            <a:fld id="{6D22F896-40B5-4ADD-8801-0D06FADFA095}" type="slidenum">
              <a:rPr lang="en-US" smtClean="0"/>
              <a:t>‹#›</a:t>
            </a:fld>
            <a:endParaRPr lang="en-US" dirty="0"/>
          </a:p>
        </p:txBody>
      </p:sp>
      <p:sp>
        <p:nvSpPr>
          <p:cNvPr id="9" name="TextBox 8"/>
          <p:cNvSpPr txBox="1"/>
          <p:nvPr/>
        </p:nvSpPr>
        <p:spPr>
          <a:xfrm>
            <a:off x="476250" y="93345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0" name="TextBox 9"/>
          <p:cNvSpPr txBox="1"/>
          <p:nvPr/>
        </p:nvSpPr>
        <p:spPr>
          <a:xfrm>
            <a:off x="10984230" y="270129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22347206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pic>
        <p:nvPicPr>
          <p:cNvPr id="9" name="Picture 8"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685800" y="753533"/>
            <a:ext cx="10820399" cy="2801935"/>
          </a:xfrm>
        </p:spPr>
        <p:txBody>
          <a:bodyPr anchor="b">
            <a:normAutofit/>
          </a:bodyPr>
          <a:lstStyle>
            <a:lvl1pPr algn="r">
              <a:defRPr sz="4000"/>
            </a:lvl1pPr>
          </a:lstStyle>
          <a:p>
            <a:r>
              <a:rPr lang="en-US"/>
              <a:t>Click to edit Master title style</a:t>
            </a:r>
          </a:p>
        </p:txBody>
      </p:sp>
      <p:sp>
        <p:nvSpPr>
          <p:cNvPr id="3" name="Text Placeholder 2"/>
          <p:cNvSpPr>
            <a:spLocks noGrp="1"/>
          </p:cNvSpPr>
          <p:nvPr>
            <p:ph type="body" idx="1"/>
          </p:nvPr>
        </p:nvSpPr>
        <p:spPr>
          <a:xfrm>
            <a:off x="1024467" y="3641725"/>
            <a:ext cx="10490200" cy="955675"/>
          </a:xfrm>
        </p:spPr>
        <p:txBody>
          <a:bodyPr>
            <a:normAutofit/>
          </a:bodyPr>
          <a:lstStyle>
            <a:lvl1pPr marL="0" indent="0" algn="r">
              <a:buNone/>
              <a:defRPr sz="22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7814452" y="381000"/>
            <a:ext cx="2910840" cy="365125"/>
          </a:xfrm>
        </p:spPr>
        <p:txBody>
          <a:bodyPr/>
          <a:lstStyle>
            <a:lvl1pPr algn="r">
              <a:defRPr/>
            </a:lvl1pPr>
          </a:lstStyle>
          <a:p>
            <a:fld id="{78BFACF8-E63D-4673-A128-83547867BB7A}" type="datetime1">
              <a:rPr lang="en-US" smtClean="0"/>
              <a:t>9/18/2021</a:t>
            </a:fld>
            <a:endParaRPr lang="en-US" dirty="0"/>
          </a:p>
        </p:txBody>
      </p:sp>
      <p:sp>
        <p:nvSpPr>
          <p:cNvPr id="5" name="Footer Placeholder 4"/>
          <p:cNvSpPr>
            <a:spLocks noGrp="1"/>
          </p:cNvSpPr>
          <p:nvPr>
            <p:ph type="ftr" sz="quarter" idx="11"/>
          </p:nvPr>
        </p:nvSpPr>
        <p:spPr>
          <a:xfrm>
            <a:off x="685800" y="381001"/>
            <a:ext cx="6991492" cy="364065"/>
          </a:xfrm>
        </p:spPr>
        <p:txBody>
          <a:bodyPr/>
          <a:lstStyle/>
          <a:p>
            <a:endParaRPr lang="en-US" dirty="0"/>
          </a:p>
        </p:txBody>
      </p:sp>
      <p:sp>
        <p:nvSpPr>
          <p:cNvPr id="6" name="Slide Number Placeholder 5"/>
          <p:cNvSpPr>
            <a:spLocks noGrp="1"/>
          </p:cNvSpPr>
          <p:nvPr>
            <p:ph type="sldNum" sz="quarter" idx="12"/>
          </p:nvPr>
        </p:nvSpPr>
        <p:spPr>
          <a:xfrm>
            <a:off x="10862452" y="381000"/>
            <a:ext cx="643748" cy="365125"/>
          </a:xfrm>
        </p:spPr>
        <p:txBody>
          <a:bodyPr/>
          <a:lstStyle/>
          <a:p>
            <a:fld id="{6D22F896-40B5-4ADD-8801-0D06FADFA095}" type="slidenum">
              <a:rPr lang="en-US" dirty="0"/>
              <a:t>‹#›</a:t>
            </a:fld>
            <a:endParaRPr lang="en-US" dirty="0"/>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pic>
        <p:nvPicPr>
          <p:cNvPr id="9" name="Picture 8"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1024495" y="1124701"/>
            <a:ext cx="10146186" cy="2511835"/>
          </a:xfrm>
        </p:spPr>
        <p:txBody>
          <a:bodyPr anchor="b"/>
          <a:lstStyle>
            <a:lvl1pPr algn="l">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1024467" y="3648315"/>
            <a:ext cx="10144654" cy="999885"/>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7814452" y="378883"/>
            <a:ext cx="2910840" cy="365125"/>
          </a:xfrm>
        </p:spPr>
        <p:txBody>
          <a:bodyPr/>
          <a:lstStyle>
            <a:lvl1pPr algn="r">
              <a:defRPr/>
            </a:lvl1pPr>
          </a:lstStyle>
          <a:p>
            <a:fld id="{5F9D3375-5CD0-4576-BF96-ADFF24726FF8}" type="datetime1">
              <a:rPr lang="en-US" smtClean="0"/>
              <a:t>9/18/2021</a:t>
            </a:fld>
            <a:endParaRPr lang="en-US" dirty="0"/>
          </a:p>
        </p:txBody>
      </p:sp>
      <p:sp>
        <p:nvSpPr>
          <p:cNvPr id="6" name="Footer Placeholder 5"/>
          <p:cNvSpPr>
            <a:spLocks noGrp="1"/>
          </p:cNvSpPr>
          <p:nvPr>
            <p:ph type="ftr" sz="quarter" idx="11"/>
          </p:nvPr>
        </p:nvSpPr>
        <p:spPr>
          <a:xfrm>
            <a:off x="685800" y="378883"/>
            <a:ext cx="6991492" cy="365125"/>
          </a:xfrm>
        </p:spPr>
        <p:txBody>
          <a:bodyPr/>
          <a:lstStyle/>
          <a:p>
            <a:endParaRPr lang="en-US" dirty="0"/>
          </a:p>
        </p:txBody>
      </p:sp>
      <p:sp>
        <p:nvSpPr>
          <p:cNvPr id="7" name="Slide Number Placeholder 6"/>
          <p:cNvSpPr>
            <a:spLocks noGrp="1"/>
          </p:cNvSpPr>
          <p:nvPr>
            <p:ph type="sldNum" sz="quarter" idx="12"/>
          </p:nvPr>
        </p:nvSpPr>
        <p:spPr>
          <a:xfrm>
            <a:off x="10862452" y="381000"/>
            <a:ext cx="643748" cy="365125"/>
          </a:xfrm>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98828157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2895600" y="761999"/>
            <a:ext cx="8610599" cy="1303867"/>
          </a:xfrm>
        </p:spPr>
        <p:txBody>
          <a:bodyPr/>
          <a:lstStyle/>
          <a:p>
            <a:r>
              <a:rPr lang="en-US"/>
              <a:t>Click to edit Master title style</a:t>
            </a:r>
            <a:endParaRPr lang="en-US" dirty="0"/>
          </a:p>
        </p:txBody>
      </p:sp>
      <p:sp>
        <p:nvSpPr>
          <p:cNvPr id="7" name="Text Placeholder 2"/>
          <p:cNvSpPr>
            <a:spLocks noGrp="1"/>
          </p:cNvSpPr>
          <p:nvPr>
            <p:ph type="body" idx="1"/>
          </p:nvPr>
        </p:nvSpPr>
        <p:spPr>
          <a:xfrm>
            <a:off x="685800" y="2202080"/>
            <a:ext cx="3456432" cy="617320"/>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685799" y="2904565"/>
            <a:ext cx="3456432" cy="331413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4368800" y="2201333"/>
            <a:ext cx="3456432"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Text Placeholder 3"/>
          <p:cNvSpPr>
            <a:spLocks noGrp="1"/>
          </p:cNvSpPr>
          <p:nvPr>
            <p:ph type="body" sz="half" idx="16"/>
          </p:nvPr>
        </p:nvSpPr>
        <p:spPr>
          <a:xfrm>
            <a:off x="4366858" y="2904067"/>
            <a:ext cx="3456432" cy="331461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8051800" y="2192866"/>
            <a:ext cx="3456432"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Text Placeholder 3"/>
          <p:cNvSpPr>
            <a:spLocks noGrp="1"/>
          </p:cNvSpPr>
          <p:nvPr>
            <p:ph type="body" sz="half" idx="17"/>
          </p:nvPr>
        </p:nvSpPr>
        <p:spPr>
          <a:xfrm>
            <a:off x="8051801" y="2904565"/>
            <a:ext cx="3456432" cy="331413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6FACD1F8-971E-4F8C-8737-750C12E93E08}" type="datetime1">
              <a:rPr lang="en-US" smtClean="0"/>
              <a:t>9/18/2021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80751919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2895600" y="762000"/>
            <a:ext cx="8610599" cy="1295400"/>
          </a:xfrm>
        </p:spPr>
        <p:txBody>
          <a:bodyPr/>
          <a:lstStyle/>
          <a:p>
            <a:r>
              <a:rPr lang="en-US"/>
              <a:t>Click to edit Master title style</a:t>
            </a:r>
            <a:endParaRPr lang="en-US" dirty="0"/>
          </a:p>
        </p:txBody>
      </p:sp>
      <p:sp>
        <p:nvSpPr>
          <p:cNvPr id="19" name="Text Placeholder 2"/>
          <p:cNvSpPr>
            <a:spLocks noGrp="1"/>
          </p:cNvSpPr>
          <p:nvPr>
            <p:ph type="body" idx="1"/>
          </p:nvPr>
        </p:nvSpPr>
        <p:spPr>
          <a:xfrm>
            <a:off x="688618" y="4191000"/>
            <a:ext cx="3451582"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688618" y="2362200"/>
            <a:ext cx="3451582"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688618" y="4873764"/>
            <a:ext cx="3451582"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4374263" y="4191000"/>
            <a:ext cx="3448935"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4374263" y="2362200"/>
            <a:ext cx="3448936"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4374264" y="4873763"/>
            <a:ext cx="3448935"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8049731" y="4191000"/>
            <a:ext cx="3456469"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8049855" y="2362200"/>
            <a:ext cx="3447878"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8049731" y="4873761"/>
            <a:ext cx="3452445"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2C7D1621-FA30-4D98-85E5-1409E6BEECDC}" type="datetime1">
              <a:rPr lang="en-US" smtClean="0"/>
              <a:t>9/18/2021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83515279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a:xfrm>
            <a:off x="685800" y="2194559"/>
            <a:ext cx="10820400" cy="40241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F96F347-1B2F-4097-AEB5-4A26FB45D67A}" type="datetime1">
              <a:rPr lang="en-US" smtClean="0"/>
              <a:t>9/18/2021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86584007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pic>
        <p:nvPicPr>
          <p:cNvPr id="8" name="Picture 7"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Vertical Title 1"/>
          <p:cNvSpPr>
            <a:spLocks noGrp="1"/>
          </p:cNvSpPr>
          <p:nvPr>
            <p:ph type="title" orient="vert"/>
          </p:nvPr>
        </p:nvSpPr>
        <p:spPr>
          <a:xfrm>
            <a:off x="9448800" y="745066"/>
            <a:ext cx="2057400" cy="3903133"/>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1024466" y="745067"/>
            <a:ext cx="8204201" cy="390313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7814452" y="379941"/>
            <a:ext cx="2910840" cy="365125"/>
          </a:xfrm>
        </p:spPr>
        <p:txBody>
          <a:bodyPr/>
          <a:lstStyle>
            <a:lvl1pPr algn="r">
              <a:defRPr/>
            </a:lvl1pPr>
          </a:lstStyle>
          <a:p>
            <a:fld id="{8CC1DEE0-34E5-4E0F-BEC1-4B8835F82CD1}" type="datetime1">
              <a:rPr lang="en-US" smtClean="0"/>
              <a:t>9/18/2021</a:t>
            </a:fld>
            <a:endParaRPr lang="en-US" dirty="0"/>
          </a:p>
        </p:txBody>
      </p:sp>
      <p:sp>
        <p:nvSpPr>
          <p:cNvPr id="5" name="Footer Placeholder 4"/>
          <p:cNvSpPr>
            <a:spLocks noGrp="1"/>
          </p:cNvSpPr>
          <p:nvPr>
            <p:ph type="ftr" sz="quarter" idx="11"/>
          </p:nvPr>
        </p:nvSpPr>
        <p:spPr>
          <a:xfrm>
            <a:off x="685800" y="381000"/>
            <a:ext cx="6991492" cy="365125"/>
          </a:xfrm>
        </p:spPr>
        <p:txBody>
          <a:bodyPr/>
          <a:lstStyle/>
          <a:p>
            <a:endParaRPr lang="en-US" dirty="0"/>
          </a:p>
        </p:txBody>
      </p:sp>
      <p:sp>
        <p:nvSpPr>
          <p:cNvPr id="6" name="Slide Number Placeholder 5"/>
          <p:cNvSpPr>
            <a:spLocks noGrp="1"/>
          </p:cNvSpPr>
          <p:nvPr>
            <p:ph type="sldNum" sz="quarter" idx="12"/>
          </p:nvPr>
        </p:nvSpPr>
        <p:spPr>
          <a:xfrm>
            <a:off x="10862452" y="381000"/>
            <a:ext cx="643748" cy="365125"/>
          </a:xfrm>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940702824"/>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userDrawn="1">
  <p:cSld name="Paragraph Only">
    <p:spTree>
      <p:nvGrpSpPr>
        <p:cNvPr id="1" name=""/>
        <p:cNvGrpSpPr/>
        <p:nvPr/>
      </p:nvGrpSpPr>
      <p:grpSpPr>
        <a:xfrm>
          <a:off x="0" y="0"/>
          <a:ext cx="0" cy="0"/>
          <a:chOff x="0" y="0"/>
          <a:chExt cx="0" cy="0"/>
        </a:xfrm>
      </p:grpSpPr>
      <p:sp>
        <p:nvSpPr>
          <p:cNvPr id="20" name="Slide Number Placeholder 15"/>
          <p:cNvSpPr>
            <a:spLocks noGrp="1"/>
          </p:cNvSpPr>
          <p:nvPr>
            <p:ph type="sldNum" sz="quarter" idx="4"/>
          </p:nvPr>
        </p:nvSpPr>
        <p:spPr>
          <a:xfrm>
            <a:off x="5743995" y="6322709"/>
            <a:ext cx="737095" cy="365125"/>
          </a:xfrm>
          <a:prstGeom prst="rect">
            <a:avLst/>
          </a:prstGeom>
        </p:spPr>
        <p:txBody>
          <a:bodyPr vert="horz" lIns="91440" tIns="45720" rIns="91440" bIns="45720" rtlCol="0" anchor="ctr"/>
          <a:lstStyle>
            <a:lvl1pPr algn="ctr">
              <a:defRPr sz="600">
                <a:solidFill>
                  <a:schemeClr val="tx2">
                    <a:lumMod val="60000"/>
                    <a:lumOff val="40000"/>
                  </a:schemeClr>
                </a:solidFill>
              </a:defRPr>
            </a:lvl1pPr>
          </a:lstStyle>
          <a:p>
            <a:r>
              <a:rPr lang="en-US"/>
              <a:t>- </a:t>
            </a:r>
            <a:fld id="{C21C29FA-D81F-9D40-A402-D660C1847F79}" type="slidenum">
              <a:rPr lang="en-US" smtClean="0"/>
              <a:pPr/>
              <a:t>‹#›</a:t>
            </a:fld>
            <a:r>
              <a:rPr lang="en-US"/>
              <a:t> -</a:t>
            </a:r>
          </a:p>
        </p:txBody>
      </p:sp>
      <p:sp>
        <p:nvSpPr>
          <p:cNvPr id="21" name="Footer Placeholder 17"/>
          <p:cNvSpPr>
            <a:spLocks noGrp="1"/>
          </p:cNvSpPr>
          <p:nvPr>
            <p:ph type="ftr" sz="quarter" idx="3"/>
          </p:nvPr>
        </p:nvSpPr>
        <p:spPr>
          <a:xfrm>
            <a:off x="246304" y="6322545"/>
            <a:ext cx="4505013" cy="365125"/>
          </a:xfrm>
          <a:prstGeom prst="rect">
            <a:avLst/>
          </a:prstGeom>
        </p:spPr>
        <p:txBody>
          <a:bodyPr vert="horz" lIns="91440" tIns="45720" rIns="91440" bIns="45720" rtlCol="0" anchor="ctr"/>
          <a:lstStyle>
            <a:lvl1pPr marL="0" marR="0" indent="0" algn="l" defTabSz="685800" rtl="0" eaLnBrk="1" fontAlgn="auto" latinLnBrk="0" hangingPunct="1">
              <a:lnSpc>
                <a:spcPct val="100000"/>
              </a:lnSpc>
              <a:spcBef>
                <a:spcPts val="0"/>
              </a:spcBef>
              <a:spcAft>
                <a:spcPts val="0"/>
              </a:spcAft>
              <a:buClrTx/>
              <a:buSzTx/>
              <a:buFontTx/>
              <a:buNone/>
              <a:tabLst/>
              <a:defRPr sz="600">
                <a:solidFill>
                  <a:schemeClr val="tx2">
                    <a:lumMod val="60000"/>
                    <a:lumOff val="40000"/>
                  </a:schemeClr>
                </a:solidFill>
              </a:defRPr>
            </a:lvl1pPr>
          </a:lstStyle>
          <a:p>
            <a:r>
              <a:rPr lang="en-US"/>
              <a:t>©2020 MGMA. All rights reserved.</a:t>
            </a:r>
          </a:p>
        </p:txBody>
      </p:sp>
      <p:sp>
        <p:nvSpPr>
          <p:cNvPr id="13" name="Title Placeholder 1"/>
          <p:cNvSpPr>
            <a:spLocks noGrp="1"/>
          </p:cNvSpPr>
          <p:nvPr>
            <p:ph type="title" hasCustomPrompt="1"/>
          </p:nvPr>
        </p:nvSpPr>
        <p:spPr>
          <a:xfrm>
            <a:off x="498840" y="911289"/>
            <a:ext cx="11118843" cy="461533"/>
          </a:xfrm>
          <a:prstGeom prst="rect">
            <a:avLst/>
          </a:prstGeom>
        </p:spPr>
        <p:txBody>
          <a:bodyPr vert="horz" lIns="91440" tIns="45720" rIns="91440" bIns="45720" rtlCol="0" anchor="t">
            <a:noAutofit/>
          </a:bodyPr>
          <a:lstStyle>
            <a:lvl1pPr algn="ctr">
              <a:lnSpc>
                <a:spcPct val="100000"/>
              </a:lnSpc>
              <a:defRPr sz="2700" b="0" spc="0" baseline="0">
                <a:solidFill>
                  <a:srgbClr val="BD1A8D"/>
                </a:solidFill>
              </a:defRPr>
            </a:lvl1pPr>
          </a:lstStyle>
          <a:p>
            <a:r>
              <a:rPr lang="en-US"/>
              <a:t>Main Title</a:t>
            </a:r>
          </a:p>
        </p:txBody>
      </p:sp>
      <p:sp>
        <p:nvSpPr>
          <p:cNvPr id="8" name="Text Placeholder 3">
            <a:extLst>
              <a:ext uri="{FF2B5EF4-FFF2-40B4-BE49-F238E27FC236}">
                <a16:creationId xmlns:a16="http://schemas.microsoft.com/office/drawing/2014/main" id="{09171252-8B49-4C99-BDE5-7C9141945760}"/>
              </a:ext>
            </a:extLst>
          </p:cNvPr>
          <p:cNvSpPr>
            <a:spLocks noGrp="1"/>
          </p:cNvSpPr>
          <p:nvPr>
            <p:ph type="body" sz="half" idx="10" hasCustomPrompt="1"/>
          </p:nvPr>
        </p:nvSpPr>
        <p:spPr>
          <a:xfrm>
            <a:off x="849089" y="1704220"/>
            <a:ext cx="10768596" cy="4039083"/>
          </a:xfrm>
          <a:prstGeom prst="rect">
            <a:avLst/>
          </a:prstGeom>
        </p:spPr>
        <p:txBody>
          <a:bodyPr>
            <a:normAutofit/>
          </a:bodyPr>
          <a:lstStyle>
            <a:lvl1pPr marL="0" marR="0" indent="0" algn="l" defTabSz="685800" rtl="0" eaLnBrk="1" fontAlgn="auto" latinLnBrk="0" hangingPunct="1">
              <a:lnSpc>
                <a:spcPct val="110000"/>
              </a:lnSpc>
              <a:spcBef>
                <a:spcPts val="0"/>
              </a:spcBef>
              <a:spcAft>
                <a:spcPts val="450"/>
              </a:spcAft>
              <a:buClrTx/>
              <a:buSzTx/>
              <a:buFont typeface="Arial" panose="020B0604020202020204" pitchFamily="34" charset="0"/>
              <a:buNone/>
              <a:tabLst/>
              <a:defRPr sz="1800" b="0" i="0" baseline="0">
                <a:solidFill>
                  <a:schemeClr val="tx1"/>
                </a:solidFill>
              </a:defRPr>
            </a:lvl1pPr>
            <a:lvl2pPr marL="471488" indent="-128588">
              <a:buFont typeface="Arial" panose="020B0604020202020204" pitchFamily="34" charset="0"/>
              <a:buChar char="•"/>
              <a:defRPr sz="1800" b="0" baseline="0">
                <a:solidFill>
                  <a:srgbClr val="634DA0"/>
                </a:solidFill>
              </a:defRPr>
            </a:lvl2pPr>
            <a:lvl3pPr marL="814388" indent="-128588">
              <a:buFont typeface="Arial" panose="020B0604020202020204" pitchFamily="34" charset="0"/>
              <a:buChar char="•"/>
              <a:defRPr sz="750"/>
            </a:lvl3pPr>
            <a:lvl4pPr marL="1157288" indent="-128588">
              <a:buFont typeface="Arial" panose="020B0604020202020204" pitchFamily="34" charset="0"/>
              <a:buChar char="•"/>
              <a:defRPr sz="675"/>
            </a:lvl4pPr>
            <a:lvl5pPr marL="1500188" indent="-128588">
              <a:buFont typeface="Arial" panose="020B0604020202020204" pitchFamily="34" charset="0"/>
              <a:buChar char="•"/>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First level copy</a:t>
            </a:r>
          </a:p>
          <a:p>
            <a:pPr lvl="1"/>
            <a:r>
              <a:rPr lang="en-US"/>
              <a:t>Second level copy</a:t>
            </a:r>
          </a:p>
        </p:txBody>
      </p:sp>
    </p:spTree>
    <p:extLst>
      <p:ext uri="{BB962C8B-B14F-4D97-AF65-F5344CB8AC3E}">
        <p14:creationId xmlns:p14="http://schemas.microsoft.com/office/powerpoint/2010/main" val="23331680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2194559"/>
            <a:ext cx="5334000" cy="40241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2194559"/>
            <a:ext cx="5334000" cy="40241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5BED6AC-4FBA-40BD-BE75-20DB64DA4BAD}" type="datetime1">
              <a:rPr lang="en-US" smtClean="0"/>
              <a:t>9/18/2021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895600" y="762000"/>
            <a:ext cx="8610600" cy="1295400"/>
          </a:xfrm>
        </p:spPr>
        <p:txBody>
          <a:bodyPr/>
          <a:lstStyle/>
          <a:p>
            <a:r>
              <a:rPr lang="en-US"/>
              <a:t>Click to edit Master title style</a:t>
            </a:r>
          </a:p>
        </p:txBody>
      </p:sp>
      <p:sp>
        <p:nvSpPr>
          <p:cNvPr id="3" name="Text Placeholder 2"/>
          <p:cNvSpPr>
            <a:spLocks noGrp="1"/>
          </p:cNvSpPr>
          <p:nvPr>
            <p:ph type="body" idx="1"/>
          </p:nvPr>
        </p:nvSpPr>
        <p:spPr>
          <a:xfrm>
            <a:off x="914409" y="2183802"/>
            <a:ext cx="5079991"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85800" y="3132666"/>
            <a:ext cx="5311775" cy="308601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400800" y="2183802"/>
            <a:ext cx="5105400"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3132666"/>
            <a:ext cx="5334000" cy="308601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3F933C87-D201-458A-93C0-8EDD9AC92D93}" type="datetime1">
              <a:rPr lang="en-US" smtClean="0"/>
              <a:t>9/18/2021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6CE6829-5A25-485A-91B1-5D6D58BB9F23}" type="datetime1">
              <a:rPr lang="en-US" smtClean="0"/>
              <a:t>9/18/2021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912F5CD-23D0-4DD1-85B1-71F1825FB3EC}" type="datetime1">
              <a:rPr lang="en-US" smtClean="0"/>
              <a:t>9/18/2021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0"/>
            <a:ext cx="4114800" cy="1600200"/>
          </a:xfrm>
        </p:spPr>
        <p:txBody>
          <a:bodyPr anchor="b"/>
          <a:lstStyle>
            <a:lvl1pPr algn="l">
              <a:defRPr sz="3200"/>
            </a:lvl1pPr>
          </a:lstStyle>
          <a:p>
            <a:r>
              <a:rPr lang="en-US"/>
              <a:t>Click to edit Master title style</a:t>
            </a:r>
          </a:p>
        </p:txBody>
      </p:sp>
      <p:sp>
        <p:nvSpPr>
          <p:cNvPr id="3" name="Content Placeholder 2"/>
          <p:cNvSpPr>
            <a:spLocks noGrp="1"/>
          </p:cNvSpPr>
          <p:nvPr>
            <p:ph idx="1"/>
          </p:nvPr>
        </p:nvSpPr>
        <p:spPr>
          <a:xfrm>
            <a:off x="4995582" y="746759"/>
            <a:ext cx="6510618" cy="5471925"/>
          </a:xfrm>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85800" y="3124199"/>
            <a:ext cx="4114800" cy="309448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38BA5035-C284-496A-B076-BA73A8FA5D8B}" type="datetime1">
              <a:rPr lang="en-US" smtClean="0"/>
              <a:t>9/18/2021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0"/>
            <a:ext cx="6873240" cy="1600200"/>
          </a:xfrm>
        </p:spPr>
        <p:txBody>
          <a:bodyPr anchor="b"/>
          <a:lstStyle>
            <a:lvl1pPr algn="l">
              <a:defRPr sz="3200"/>
            </a:lvl1pPr>
          </a:lstStyle>
          <a:p>
            <a:r>
              <a:rPr lang="en-US"/>
              <a:t>Click to edit Master title style</a:t>
            </a:r>
          </a:p>
        </p:txBody>
      </p:sp>
      <p:sp>
        <p:nvSpPr>
          <p:cNvPr id="3" name="Picture Placeholder 2"/>
          <p:cNvSpPr>
            <a:spLocks noGrp="1" noChangeAspect="1"/>
          </p:cNvSpPr>
          <p:nvPr>
            <p:ph type="pic" idx="1"/>
          </p:nvPr>
        </p:nvSpPr>
        <p:spPr>
          <a:xfrm>
            <a:off x="7861238" y="751241"/>
            <a:ext cx="3644962" cy="5467443"/>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5800" y="3124199"/>
            <a:ext cx="6873240" cy="309448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B40EB420-1875-490A-8C4B-7AAB939FBE08}" type="datetime1">
              <a:rPr lang="en-US" smtClean="0"/>
              <a:t>9/18/2021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5.xml"/><Relationship Id="rId13" Type="http://schemas.openxmlformats.org/officeDocument/2006/relationships/slideLayout" Target="../slideLayouts/slideLayout30.xml"/><Relationship Id="rId18" Type="http://schemas.openxmlformats.org/officeDocument/2006/relationships/slideLayout" Target="../slideLayouts/slideLayout35.xml"/><Relationship Id="rId3" Type="http://schemas.openxmlformats.org/officeDocument/2006/relationships/slideLayout" Target="../slideLayouts/slideLayout20.xml"/><Relationship Id="rId7" Type="http://schemas.openxmlformats.org/officeDocument/2006/relationships/slideLayout" Target="../slideLayouts/slideLayout24.xml"/><Relationship Id="rId12" Type="http://schemas.openxmlformats.org/officeDocument/2006/relationships/slideLayout" Target="../slideLayouts/slideLayout29.xml"/><Relationship Id="rId17" Type="http://schemas.openxmlformats.org/officeDocument/2006/relationships/slideLayout" Target="../slideLayouts/slideLayout34.xml"/><Relationship Id="rId2" Type="http://schemas.openxmlformats.org/officeDocument/2006/relationships/slideLayout" Target="../slideLayouts/slideLayout19.xml"/><Relationship Id="rId16" Type="http://schemas.openxmlformats.org/officeDocument/2006/relationships/slideLayout" Target="../slideLayouts/slideLayout33.xml"/><Relationship Id="rId20" Type="http://schemas.openxmlformats.org/officeDocument/2006/relationships/image" Target="../media/image1.png"/><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slideLayout" Target="../slideLayouts/slideLayout28.xml"/><Relationship Id="rId5" Type="http://schemas.openxmlformats.org/officeDocument/2006/relationships/slideLayout" Target="../slideLayouts/slideLayout22.xml"/><Relationship Id="rId15" Type="http://schemas.openxmlformats.org/officeDocument/2006/relationships/slideLayout" Target="../slideLayouts/slideLayout32.xml"/><Relationship Id="rId10" Type="http://schemas.openxmlformats.org/officeDocument/2006/relationships/slideLayout" Target="../slideLayouts/slideLayout27.xml"/><Relationship Id="rId19" Type="http://schemas.openxmlformats.org/officeDocument/2006/relationships/theme" Target="../theme/theme2.xml"/><Relationship Id="rId4" Type="http://schemas.openxmlformats.org/officeDocument/2006/relationships/slideLayout" Target="../slideLayouts/slideLayout21.xml"/><Relationship Id="rId9" Type="http://schemas.openxmlformats.org/officeDocument/2006/relationships/slideLayout" Target="../slideLayouts/slideLayout26.xml"/><Relationship Id="rId14"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descr="C0-HD-TOP.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92000" cy="1441450"/>
          </a:xfrm>
          <a:prstGeom prst="rect">
            <a:avLst/>
          </a:prstGeom>
        </p:spPr>
      </p:pic>
      <p:sp>
        <p:nvSpPr>
          <p:cNvPr id="2" name="Title Placeholder 1"/>
          <p:cNvSpPr>
            <a:spLocks noGrp="1"/>
          </p:cNvSpPr>
          <p:nvPr>
            <p:ph type="title"/>
          </p:nvPr>
        </p:nvSpPr>
        <p:spPr>
          <a:xfrm>
            <a:off x="2895600" y="764373"/>
            <a:ext cx="8610600" cy="1293028"/>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85800" y="2194560"/>
            <a:ext cx="10820400" cy="4024125"/>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595360" y="6356350"/>
            <a:ext cx="291084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D9359126-4846-4E88-BDD9-5585CC877E47}" type="datetime1">
              <a:rPr lang="en-US" smtClean="0"/>
              <a:t>9/18/2021</a:t>
            </a:fld>
            <a:endParaRPr lang="en-US" dirty="0"/>
          </a:p>
        </p:txBody>
      </p:sp>
      <p:sp>
        <p:nvSpPr>
          <p:cNvPr id="5" name="Footer Placeholder 4"/>
          <p:cNvSpPr>
            <a:spLocks noGrp="1"/>
          </p:cNvSpPr>
          <p:nvPr>
            <p:ph type="ftr" sz="quarter" idx="3"/>
          </p:nvPr>
        </p:nvSpPr>
        <p:spPr>
          <a:xfrm>
            <a:off x="685800" y="6355845"/>
            <a:ext cx="7772400" cy="365125"/>
          </a:xfrm>
          <a:prstGeom prst="rect">
            <a:avLst/>
          </a:prstGeom>
        </p:spPr>
        <p:txBody>
          <a:bodyPr vert="horz" lIns="91440" tIns="45720" rIns="91440" bIns="45720" rtlCol="0" anchor="ctr"/>
          <a:lstStyle>
            <a:lvl1pPr algn="l">
              <a:defRPr sz="105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763000" y="381000"/>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6D22F896-40B5-4ADD-8801-0D06FADFA095}" type="slidenum">
              <a:rPr lang="en-US" dirty="0"/>
              <a:pPr/>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6" r:id="rId12"/>
    <p:sldLayoutId id="2147483663" r:id="rId13"/>
    <p:sldLayoutId id="2147483667" r:id="rId14"/>
    <p:sldLayoutId id="2147483668" r:id="rId15"/>
    <p:sldLayoutId id="2147483658" r:id="rId16"/>
    <p:sldLayoutId id="2147483659" r:id="rId17"/>
  </p:sldLayoutIdLst>
  <p:hf sldNum="0" hdr="0" ftr="0" dt="0"/>
  <p:txStyles>
    <p:titleStyle>
      <a:lvl1pPr algn="r" defTabSz="914400" rtl="0" eaLnBrk="1" latinLnBrk="0" hangingPunct="1">
        <a:lnSpc>
          <a:spcPct val="90000"/>
        </a:lnSpc>
        <a:spcBef>
          <a:spcPct val="0"/>
        </a:spcBef>
        <a:buNone/>
        <a:defRPr sz="4000" kern="1200" cap="all" baseline="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7" name="Picture 6" descr="C0-HD-TOP.png"/>
          <p:cNvPicPr>
            <a:picLocks noChangeAspect="1"/>
          </p:cNvPicPr>
          <p:nvPr/>
        </p:nvPicPr>
        <p:blipFill>
          <a:blip r:embed="rId20">
            <a:extLst>
              <a:ext uri="{28A0092B-C50C-407E-A947-70E740481C1C}">
                <a14:useLocalDpi xmlns:a14="http://schemas.microsoft.com/office/drawing/2010/main" val="0"/>
              </a:ext>
            </a:extLst>
          </a:blip>
          <a:stretch>
            <a:fillRect/>
          </a:stretch>
        </p:blipFill>
        <p:spPr>
          <a:xfrm>
            <a:off x="0" y="0"/>
            <a:ext cx="12192000" cy="1441450"/>
          </a:xfrm>
          <a:prstGeom prst="rect">
            <a:avLst/>
          </a:prstGeom>
        </p:spPr>
      </p:pic>
      <p:sp>
        <p:nvSpPr>
          <p:cNvPr id="2" name="Title Placeholder 1"/>
          <p:cNvSpPr>
            <a:spLocks noGrp="1"/>
          </p:cNvSpPr>
          <p:nvPr>
            <p:ph type="title"/>
          </p:nvPr>
        </p:nvSpPr>
        <p:spPr>
          <a:xfrm>
            <a:off x="2895600" y="764373"/>
            <a:ext cx="8610600" cy="1293028"/>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85800" y="2194560"/>
            <a:ext cx="10820400" cy="4024125"/>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595360" y="6356350"/>
            <a:ext cx="291084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D9359126-4846-4E88-BDD9-5585CC877E47}" type="datetime1">
              <a:rPr lang="en-US" smtClean="0"/>
              <a:t>9/18/2021</a:t>
            </a:fld>
            <a:endParaRPr lang="en-US" dirty="0"/>
          </a:p>
        </p:txBody>
      </p:sp>
      <p:sp>
        <p:nvSpPr>
          <p:cNvPr id="5" name="Footer Placeholder 4"/>
          <p:cNvSpPr>
            <a:spLocks noGrp="1"/>
          </p:cNvSpPr>
          <p:nvPr>
            <p:ph type="ftr" sz="quarter" idx="3"/>
          </p:nvPr>
        </p:nvSpPr>
        <p:spPr>
          <a:xfrm>
            <a:off x="685800" y="6355845"/>
            <a:ext cx="7772400" cy="365125"/>
          </a:xfrm>
          <a:prstGeom prst="rect">
            <a:avLst/>
          </a:prstGeom>
        </p:spPr>
        <p:txBody>
          <a:bodyPr vert="horz" lIns="91440" tIns="45720" rIns="91440" bIns="45720" rtlCol="0" anchor="ctr"/>
          <a:lstStyle>
            <a:lvl1pPr algn="l">
              <a:defRPr sz="105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763000" y="381000"/>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3482409061"/>
      </p:ext>
    </p:extLst>
  </p:cSld>
  <p:clrMap bg1="dk1" tx1="lt1" bg2="dk2" tx2="lt2" accent1="accent1" accent2="accent2" accent3="accent3" accent4="accent4" accent5="accent5" accent6="accent6" hlink="hlink" folHlink="folHlink"/>
  <p:sldLayoutIdLst>
    <p:sldLayoutId id="2147483670" r:id="rId1"/>
    <p:sldLayoutId id="2147483671" r:id="rId2"/>
    <p:sldLayoutId id="2147483672" r:id="rId3"/>
    <p:sldLayoutId id="2147483673" r:id="rId4"/>
    <p:sldLayoutId id="2147483674" r:id="rId5"/>
    <p:sldLayoutId id="2147483675" r:id="rId6"/>
    <p:sldLayoutId id="2147483676" r:id="rId7"/>
    <p:sldLayoutId id="2147483677" r:id="rId8"/>
    <p:sldLayoutId id="2147483678" r:id="rId9"/>
    <p:sldLayoutId id="2147483679" r:id="rId10"/>
    <p:sldLayoutId id="2147483680" r:id="rId11"/>
    <p:sldLayoutId id="2147483681" r:id="rId12"/>
    <p:sldLayoutId id="2147483682" r:id="rId13"/>
    <p:sldLayoutId id="2147483683" r:id="rId14"/>
    <p:sldLayoutId id="2147483684" r:id="rId15"/>
    <p:sldLayoutId id="2147483685" r:id="rId16"/>
    <p:sldLayoutId id="2147483686" r:id="rId17"/>
    <p:sldLayoutId id="2147483687" r:id="rId18"/>
  </p:sldLayoutIdLst>
  <p:hf sldNum="0" hdr="0" ftr="0" dt="0"/>
  <p:txStyles>
    <p:titleStyle>
      <a:lvl1pPr algn="r" defTabSz="914400" rtl="0" eaLnBrk="1" latinLnBrk="0" hangingPunct="1">
        <a:lnSpc>
          <a:spcPct val="90000"/>
        </a:lnSpc>
        <a:spcBef>
          <a:spcPct val="0"/>
        </a:spcBef>
        <a:buNone/>
        <a:defRPr sz="4000" kern="1200" cap="all" baseline="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8.xml"/></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8" Type="http://schemas.openxmlformats.org/officeDocument/2006/relationships/hyperlink" Target="http://www.pond5.com/" TargetMode="External"/><Relationship Id="rId13" Type="http://schemas.openxmlformats.org/officeDocument/2006/relationships/image" Target="../media/image4.png"/><Relationship Id="rId3" Type="http://schemas.openxmlformats.org/officeDocument/2006/relationships/hyperlink" Target="http://www.gettyimages.com/collections/leanin" TargetMode="External"/><Relationship Id="rId7" Type="http://schemas.openxmlformats.org/officeDocument/2006/relationships/hyperlink" Target="http://www.pixabay.com/" TargetMode="External"/><Relationship Id="rId12" Type="http://schemas.openxmlformats.org/officeDocument/2006/relationships/hyperlink" Target="http://www.visualthinkery.com/" TargetMode="External"/><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hyperlink" Target="http://www.google.com/imghp" TargetMode="External"/><Relationship Id="rId11" Type="http://schemas.openxmlformats.org/officeDocument/2006/relationships/hyperlink" Target="http://www.videvo.net/" TargetMode="External"/><Relationship Id="rId5" Type="http://schemas.openxmlformats.org/officeDocument/2006/relationships/hyperlink" Target="http://www.designerspics.com/" TargetMode="External"/><Relationship Id="rId10" Type="http://schemas.openxmlformats.org/officeDocument/2006/relationships/hyperlink" Target="http://www.unsplash.com/" TargetMode="External"/><Relationship Id="rId4" Type="http://schemas.openxmlformats.org/officeDocument/2006/relationships/hyperlink" Target="https://tinyurl.com/22ac2xvb" TargetMode="External"/><Relationship Id="rId9" Type="http://schemas.openxmlformats.org/officeDocument/2006/relationships/hyperlink" Target="https://stocksnap.io/" TargetMode="External"/></Relationships>
</file>

<file path=ppt/slides/_rels/slide12.xml.rels><?xml version="1.0" encoding="UTF-8" standalone="yes"?>
<Relationships xmlns="http://schemas.openxmlformats.org/package/2006/relationships"><Relationship Id="rId3" Type="http://schemas.openxmlformats.org/officeDocument/2006/relationships/hyperlink" Target="mailto:jess@pmalconsulting.com" TargetMode="External"/><Relationship Id="rId2" Type="http://schemas.openxmlformats.org/officeDocument/2006/relationships/notesSlide" Target="../notesSlides/notesSlide11.xml"/><Relationship Id="rId1" Type="http://schemas.openxmlformats.org/officeDocument/2006/relationships/slideLayout" Target="../slideLayouts/slideLayout18.xml"/><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hyperlink" Target="http://implicit.harvard.edu/" TargetMode="External"/><Relationship Id="rId7"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hyperlink" Target="https://www.thinkculturalhealth.hhs.gov/clas" TargetMode="External"/><Relationship Id="rId5" Type="http://schemas.openxmlformats.org/officeDocument/2006/relationships/hyperlink" Target="https://diversity.ucsf.edu/resources/state-science-unconscious-bias" TargetMode="External"/><Relationship Id="rId4" Type="http://schemas.openxmlformats.org/officeDocument/2006/relationships/hyperlink" Target="https://nccc.georgetown.edu/bias/" TargetMode="External"/></Relationships>
</file>

<file path=ppt/slides/_rels/slide3.xml.rels><?xml version="1.0" encoding="UTF-8" standalone="yes"?>
<Relationships xmlns="http://schemas.openxmlformats.org/package/2006/relationships"><Relationship Id="rId8" Type="http://schemas.openxmlformats.org/officeDocument/2006/relationships/hyperlink" Target="http://kirwaninstitute.osu.edu/" TargetMode="External"/><Relationship Id="rId3" Type="http://schemas.openxmlformats.org/officeDocument/2006/relationships/hyperlink" Target="http://www.ihi.org/resources/Pages/IHIWhitePapers/Achieving-Health-Equity.aspx" TargetMode="External"/><Relationship Id="rId7" Type="http://schemas.openxmlformats.org/officeDocument/2006/relationships/hyperlink" Target="http://www.abc.net.au/radionational/programs/allinthemind/"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hyperlink" Target="https://docs.google.com/document/d/1gfpO_mW1nS4oGRCCVWBXxx1-CS5zKJqZNQBFMzoKajI/edit?usp=sharing" TargetMode="External"/><Relationship Id="rId5" Type="http://schemas.openxmlformats.org/officeDocument/2006/relationships/hyperlink" Target="https://alphaomegaalpha.org/pharos/PDFs/2017-1-Byyny.pdf" TargetMode="External"/><Relationship Id="rId4" Type="http://schemas.openxmlformats.org/officeDocument/2006/relationships/hyperlink" Target="https://www.ncbi.nlm.nih.gov/pmc/articles/PMC2594273/pdf/jnma00325-0024.pdf" TargetMode="External"/><Relationship Id="rId9" Type="http://schemas.openxmlformats.org/officeDocument/2006/relationships/image" Target="../media/image4.png"/></Relationships>
</file>

<file path=ppt/slides/_rels/slide4.xml.rels><?xml version="1.0" encoding="UTF-8" standalone="yes"?>
<Relationships xmlns="http://schemas.openxmlformats.org/package/2006/relationships"><Relationship Id="rId8" Type="http://schemas.openxmlformats.org/officeDocument/2006/relationships/hyperlink" Target="https://robindiangelo.com/publications/" TargetMode="External"/><Relationship Id="rId3" Type="http://schemas.openxmlformats.org/officeDocument/2006/relationships/hyperlink" Target="https://www.amazon.com/dp/0345528433/ref=cm_sw_r_em_apa_i_.eRqFbJHZ5BWC" TargetMode="External"/><Relationship Id="rId7" Type="http://schemas.openxmlformats.org/officeDocument/2006/relationships/hyperlink" Target="http://www.ijeomaoluo.com/writing"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hyperlink" Target="https://www.ibramxkendi.com/how-to-be-an-antiracist-1" TargetMode="External"/><Relationship Id="rId5" Type="http://schemas.openxmlformats.org/officeDocument/2006/relationships/hyperlink" Target="https://www.amazon.com/Blink-Power-Thinking-Without/dp/0316010669" TargetMode="External"/><Relationship Id="rId4" Type="http://schemas.openxmlformats.org/officeDocument/2006/relationships/hyperlink" Target="https://www.amazon.com/Biased-Uncovering-Hidden-Prejudice-Shapes/dp/0735224951/ref=pd_rhf_dp_s_pd_crcd_0_6/130-6217450-0105004?_encoding=UTF8&amp;pd_rd_i=0735224951&amp;pd_rd_r=f8fe453c-eb7c-493c-8474-7ec648d94817&amp;pd_rd_w=CmVvb&amp;pd_rd_wg=VuWv0&amp;pf_rd_p=943fed14-cf77-4e30-ab5d-881934acd4a9&amp;pf_rd_r=QAC1HZ1R77JMCFKB4ACA&amp;psc=1&amp;refRID=QAC1HZ1R77JMCFKB4ACA" TargetMode="External"/><Relationship Id="rId9"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hyperlink" Target="https://www.amazon.com/Memo-Women-Color-Secure-Table-ebook/dp/B07L2WRVSW"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hyperlink" Target="https://www.amazon.com/We-Are-Everywhere-Protest-Liberation/dp/0399581812" TargetMode="External"/></Relationships>
</file>

<file path=ppt/slides/_rels/slide6.xml.rels><?xml version="1.0" encoding="UTF-8" standalone="yes"?>
<Relationships xmlns="http://schemas.openxmlformats.org/package/2006/relationships"><Relationship Id="rId3" Type="http://schemas.openxmlformats.org/officeDocument/2006/relationships/hyperlink" Target="http://www.drgailthompson.com/"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8" Type="http://schemas.openxmlformats.org/officeDocument/2006/relationships/hyperlink" Target="https://www.youtube.com/watch?v=GP-cqFLS8Q4" TargetMode="External"/><Relationship Id="rId3" Type="http://schemas.openxmlformats.org/officeDocument/2006/relationships/hyperlink" Target="https://www.ted.com/talks/ibram_x_kendi_the_difference_between_being_not_racist_and_antiracist" TargetMode="External"/><Relationship Id="rId7" Type="http://schemas.openxmlformats.org/officeDocument/2006/relationships/hyperlink" Target="https://www.youtube.com/watch?v=DIf43L6hNkM"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hyperlink" Target="https://www.youtube.com/watch?v=FU4CDFFy77g" TargetMode="External"/><Relationship Id="rId5" Type="http://schemas.openxmlformats.org/officeDocument/2006/relationships/hyperlink" Target="https://www.youtube.com/watch?v=Fr8G7MtRNlk" TargetMode="External"/><Relationship Id="rId4" Type="http://schemas.openxmlformats.org/officeDocument/2006/relationships/hyperlink" Target="https://youtu.be/Bq_xYSOZrgU?list=PLsRNoUx8w3rOQ7pirIPUiXKdUTC-npItx" TargetMode="External"/><Relationship Id="rId9" Type="http://schemas.openxmlformats.org/officeDocument/2006/relationships/image" Target="../media/image4.png"/></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E5CD8D-E704-46A1-BC3E-9A644A9FFD4E}"/>
              </a:ext>
            </a:extLst>
          </p:cNvPr>
          <p:cNvSpPr>
            <a:spLocks noGrp="1"/>
          </p:cNvSpPr>
          <p:nvPr>
            <p:ph type="ctrTitle"/>
          </p:nvPr>
        </p:nvSpPr>
        <p:spPr>
          <a:xfrm>
            <a:off x="304799" y="595086"/>
            <a:ext cx="11582400" cy="3037114"/>
          </a:xfrm>
        </p:spPr>
        <p:txBody>
          <a:bodyPr anchor="ctr">
            <a:normAutofit/>
          </a:bodyPr>
          <a:lstStyle/>
          <a:p>
            <a:pPr algn="ctr"/>
            <a:r>
              <a:rPr lang="en-US" sz="5400" dirty="0">
                <a:solidFill>
                  <a:schemeClr val="bg1"/>
                </a:solidFill>
                <a:latin typeface="Times New Roman" panose="02020603050405020304" pitchFamily="18" charset="0"/>
                <a:cs typeface="Times New Roman" panose="02020603050405020304" pitchFamily="18" charset="0"/>
              </a:rPr>
              <a:t>Understanding and Dismantling our Biases</a:t>
            </a:r>
          </a:p>
        </p:txBody>
      </p:sp>
      <p:pic>
        <p:nvPicPr>
          <p:cNvPr id="9" name="Picture 8" descr="A picture containing light&#10;&#10;Description automatically generated">
            <a:extLst>
              <a:ext uri="{FF2B5EF4-FFF2-40B4-BE49-F238E27FC236}">
                <a16:creationId xmlns:a16="http://schemas.microsoft.com/office/drawing/2014/main" id="{0A9B9394-E4B0-4D1E-8FE4-323C72603D91}"/>
              </a:ext>
            </a:extLst>
          </p:cNvPr>
          <p:cNvPicPr>
            <a:picLocks noChangeAspect="1"/>
          </p:cNvPicPr>
          <p:nvPr/>
        </p:nvPicPr>
        <p:blipFill>
          <a:blip r:embed="rId2"/>
          <a:stretch>
            <a:fillRect/>
          </a:stretch>
        </p:blipFill>
        <p:spPr>
          <a:xfrm>
            <a:off x="2652485" y="2592160"/>
            <a:ext cx="6887029" cy="3873954"/>
          </a:xfrm>
          <a:prstGeom prst="rect">
            <a:avLst/>
          </a:prstGeom>
        </p:spPr>
      </p:pic>
    </p:spTree>
    <p:extLst>
      <p:ext uri="{BB962C8B-B14F-4D97-AF65-F5344CB8AC3E}">
        <p14:creationId xmlns:p14="http://schemas.microsoft.com/office/powerpoint/2010/main" val="375466494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981200" y="685800"/>
            <a:ext cx="8382000" cy="1143000"/>
          </a:xfrm>
        </p:spPr>
        <p:txBody>
          <a:bodyPr>
            <a:normAutofit/>
          </a:bodyPr>
          <a:lstStyle/>
          <a:p>
            <a:r>
              <a:rPr lang="en-US" cap="none" dirty="0">
                <a:solidFill>
                  <a:schemeClr val="bg1"/>
                </a:solidFill>
                <a:latin typeface="Times New Roman" panose="02020603050405020304" pitchFamily="18" charset="0"/>
                <a:cs typeface="Times New Roman" panose="02020603050405020304" pitchFamily="18" charset="0"/>
              </a:rPr>
              <a:t>Probing Questions to Confront Bias</a:t>
            </a:r>
            <a:endParaRPr lang="en-GB" cap="none" dirty="0">
              <a:solidFill>
                <a:schemeClr val="bg1"/>
              </a:solidFill>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1828800" y="1832429"/>
            <a:ext cx="8534400" cy="4572000"/>
          </a:xfrm>
        </p:spPr>
        <p:txBody>
          <a:bodyPr>
            <a:normAutofit/>
          </a:bodyPr>
          <a:lstStyle/>
          <a:p>
            <a:pPr>
              <a:lnSpc>
                <a:spcPct val="100000"/>
              </a:lnSpc>
            </a:pPr>
            <a:r>
              <a:rPr lang="en-US" sz="3200" dirty="0">
                <a:solidFill>
                  <a:schemeClr val="bg1"/>
                </a:solidFill>
                <a:latin typeface="Times New Roman" panose="02020603050405020304" pitchFamily="18" charset="0"/>
                <a:cs typeface="Times New Roman" panose="02020603050405020304" pitchFamily="18" charset="0"/>
              </a:rPr>
              <a:t>Do you ever perceive that you are less comfortable with others who are different than you? (Race/ethnicity, religion, sexual orientation, gender identity, or disability?)</a:t>
            </a:r>
          </a:p>
          <a:p>
            <a:pPr>
              <a:lnSpc>
                <a:spcPct val="100000"/>
              </a:lnSpc>
            </a:pPr>
            <a:r>
              <a:rPr lang="en-US" sz="3200" dirty="0">
                <a:solidFill>
                  <a:schemeClr val="bg1"/>
                </a:solidFill>
                <a:latin typeface="Times New Roman" panose="02020603050405020304" pitchFamily="18" charset="0"/>
                <a:cs typeface="Times New Roman" panose="02020603050405020304" pitchFamily="18" charset="0"/>
              </a:rPr>
              <a:t> </a:t>
            </a:r>
          </a:p>
          <a:p>
            <a:pPr>
              <a:lnSpc>
                <a:spcPct val="100000"/>
              </a:lnSpc>
            </a:pPr>
            <a:r>
              <a:rPr lang="en-US" sz="3200" dirty="0">
                <a:solidFill>
                  <a:schemeClr val="bg1"/>
                </a:solidFill>
                <a:latin typeface="Times New Roman" panose="02020603050405020304" pitchFamily="18" charset="0"/>
                <a:cs typeface="Times New Roman" panose="02020603050405020304" pitchFamily="18" charset="0"/>
              </a:rPr>
              <a:t>What can you do to combat bias in your daily life?</a:t>
            </a:r>
          </a:p>
          <a:p>
            <a:endParaRPr lang="en-US" sz="3200" dirty="0">
              <a:solidFill>
                <a:schemeClr val="bg1"/>
              </a:solidFill>
              <a:latin typeface="Times New Roman" panose="02020603050405020304" pitchFamily="18" charset="0"/>
              <a:cs typeface="Times New Roman" panose="02020603050405020304" pitchFamily="18" charset="0"/>
            </a:endParaRPr>
          </a:p>
        </p:txBody>
      </p:sp>
      <p:pic>
        <p:nvPicPr>
          <p:cNvPr id="6" name="Picture 5">
            <a:extLst>
              <a:ext uri="{FF2B5EF4-FFF2-40B4-BE49-F238E27FC236}">
                <a16:creationId xmlns:a16="http://schemas.microsoft.com/office/drawing/2014/main" id="{200F9A14-64AD-4700-AA70-9B65CFF6A40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973085" y="5639085"/>
            <a:ext cx="1218915" cy="1218915"/>
          </a:xfrm>
          <a:prstGeom prst="rect">
            <a:avLst/>
          </a:prstGeom>
        </p:spPr>
      </p:pic>
    </p:spTree>
    <p:extLst>
      <p:ext uri="{BB962C8B-B14F-4D97-AF65-F5344CB8AC3E}">
        <p14:creationId xmlns:p14="http://schemas.microsoft.com/office/powerpoint/2010/main" val="44701615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695700" y="104503"/>
            <a:ext cx="6591300" cy="1293028"/>
          </a:xfrm>
        </p:spPr>
        <p:txBody>
          <a:bodyPr/>
          <a:lstStyle/>
          <a:p>
            <a:r>
              <a:rPr lang="en-US" cap="none" dirty="0">
                <a:solidFill>
                  <a:schemeClr val="bg1"/>
                </a:solidFill>
                <a:latin typeface="Times New Roman" panose="02020603050405020304" pitchFamily="18" charset="0"/>
              </a:rPr>
              <a:t>Images Promoting Diversity</a:t>
            </a:r>
            <a:endParaRPr lang="en-GB" cap="none" dirty="0">
              <a:solidFill>
                <a:schemeClr val="bg1"/>
              </a:solidFill>
              <a:latin typeface="Times New Roman" panose="02020603050405020304" pitchFamily="18" charset="0"/>
            </a:endParaRPr>
          </a:p>
        </p:txBody>
      </p:sp>
      <p:sp>
        <p:nvSpPr>
          <p:cNvPr id="3" name="Content Placeholder 2"/>
          <p:cNvSpPr>
            <a:spLocks noGrp="1"/>
          </p:cNvSpPr>
          <p:nvPr>
            <p:ph idx="1"/>
          </p:nvPr>
        </p:nvSpPr>
        <p:spPr>
          <a:xfrm>
            <a:off x="2118360" y="1371600"/>
            <a:ext cx="8397240" cy="5257800"/>
          </a:xfrm>
        </p:spPr>
        <p:txBody>
          <a:bodyPr>
            <a:noAutofit/>
          </a:bodyPr>
          <a:lstStyle/>
          <a:p>
            <a:pPr marL="0" indent="0">
              <a:lnSpc>
                <a:spcPct val="120000"/>
              </a:lnSpc>
              <a:spcBef>
                <a:spcPts val="0"/>
              </a:spcBef>
              <a:buNone/>
            </a:pPr>
            <a:r>
              <a:rPr lang="en-US" sz="1900" b="1" dirty="0">
                <a:solidFill>
                  <a:srgbClr val="002060"/>
                </a:solidFill>
                <a:latin typeface="Times New Roman" panose="02020603050405020304" pitchFamily="18" charset="0"/>
                <a:cs typeface="Times New Roman" panose="02020603050405020304" pitchFamily="18" charset="0"/>
              </a:rPr>
              <a:t>Devoted Specifically to Combatting Stereotypes:</a:t>
            </a:r>
          </a:p>
          <a:p>
            <a:pPr>
              <a:lnSpc>
                <a:spcPct val="120000"/>
              </a:lnSpc>
              <a:spcBef>
                <a:spcPts val="0"/>
              </a:spcBef>
            </a:pPr>
            <a:r>
              <a:rPr lang="en-US" sz="1900" dirty="0">
                <a:solidFill>
                  <a:srgbClr val="002060"/>
                </a:solidFill>
                <a:latin typeface="Times New Roman" panose="02020603050405020304" pitchFamily="18" charset="0"/>
                <a:cs typeface="Times New Roman" panose="02020603050405020304" pitchFamily="18" charset="0"/>
              </a:rPr>
              <a:t>Getty Images “Lean In Collection” (</a:t>
            </a:r>
            <a:r>
              <a:rPr lang="en-US" sz="1900" dirty="0">
                <a:solidFill>
                  <a:srgbClr val="002060"/>
                </a:solidFill>
                <a:latin typeface="Times New Roman" panose="02020603050405020304" pitchFamily="18" charset="0"/>
                <a:cs typeface="Times New Roman" panose="02020603050405020304" pitchFamily="18" charset="0"/>
                <a:hlinkClick r:id="rId3"/>
              </a:rPr>
              <a:t>www.gettyimages.com/collections/leanin</a:t>
            </a:r>
            <a:r>
              <a:rPr lang="en-US" sz="1900" dirty="0">
                <a:solidFill>
                  <a:srgbClr val="002060"/>
                </a:solidFill>
                <a:latin typeface="Times New Roman" panose="02020603050405020304" pitchFamily="18" charset="0"/>
                <a:cs typeface="Times New Roman" panose="02020603050405020304" pitchFamily="18" charset="0"/>
              </a:rPr>
              <a:t>)</a:t>
            </a:r>
          </a:p>
          <a:p>
            <a:pPr>
              <a:lnSpc>
                <a:spcPct val="120000"/>
              </a:lnSpc>
              <a:spcBef>
                <a:spcPts val="0"/>
              </a:spcBef>
            </a:pPr>
            <a:r>
              <a:rPr lang="en-US" sz="1900" i="1" dirty="0">
                <a:solidFill>
                  <a:srgbClr val="002060"/>
                </a:solidFill>
                <a:latin typeface="Times New Roman" panose="02020603050405020304" pitchFamily="18" charset="0"/>
                <a:cs typeface="Times New Roman" panose="02020603050405020304" pitchFamily="18" charset="0"/>
              </a:rPr>
              <a:t>HuffPos</a:t>
            </a:r>
            <a:r>
              <a:rPr lang="en-US" sz="1900" dirty="0">
                <a:solidFill>
                  <a:srgbClr val="002060"/>
                </a:solidFill>
                <a:latin typeface="Times New Roman" panose="02020603050405020304" pitchFamily="18" charset="0"/>
                <a:cs typeface="Times New Roman" panose="02020603050405020304" pitchFamily="18" charset="0"/>
              </a:rPr>
              <a:t>t Asian Stock Photos (</a:t>
            </a:r>
            <a:r>
              <a:rPr lang="en-US" sz="1900" dirty="0">
                <a:solidFill>
                  <a:srgbClr val="002060"/>
                </a:solidFill>
                <a:latin typeface="Times New Roman" panose="02020603050405020304" pitchFamily="18" charset="0"/>
                <a:cs typeface="Times New Roman" panose="02020603050405020304" pitchFamily="18" charset="0"/>
                <a:hlinkClick r:id="rId4"/>
              </a:rPr>
              <a:t>https://tinyurl.com/22ac2xvb</a:t>
            </a:r>
            <a:r>
              <a:rPr lang="en-US" sz="1900" dirty="0">
                <a:solidFill>
                  <a:srgbClr val="002060"/>
                </a:solidFill>
                <a:latin typeface="Times New Roman" panose="02020603050405020304" pitchFamily="18" charset="0"/>
                <a:cs typeface="Times New Roman" panose="02020603050405020304" pitchFamily="18" charset="0"/>
              </a:rPr>
              <a:t>)</a:t>
            </a:r>
          </a:p>
          <a:p>
            <a:pPr>
              <a:lnSpc>
                <a:spcPct val="120000"/>
              </a:lnSpc>
              <a:spcBef>
                <a:spcPts val="0"/>
              </a:spcBef>
            </a:pPr>
            <a:r>
              <a:rPr lang="en-US" sz="1900" dirty="0">
                <a:solidFill>
                  <a:srgbClr val="002060"/>
                </a:solidFill>
                <a:latin typeface="Times New Roman" panose="02020603050405020304" pitchFamily="18" charset="0"/>
                <a:cs typeface="Times New Roman" panose="02020603050405020304" pitchFamily="18" charset="0"/>
              </a:rPr>
              <a:t>Women of Color in Tech (www.flickr.com/photos/wocintechchat)</a:t>
            </a:r>
          </a:p>
          <a:p>
            <a:pPr marL="0" indent="0">
              <a:lnSpc>
                <a:spcPct val="120000"/>
              </a:lnSpc>
              <a:spcBef>
                <a:spcPts val="0"/>
              </a:spcBef>
              <a:buNone/>
            </a:pPr>
            <a:endParaRPr lang="en-US" sz="1900" b="1" dirty="0">
              <a:solidFill>
                <a:srgbClr val="002060"/>
              </a:solidFill>
              <a:latin typeface="Times New Roman" panose="02020603050405020304" pitchFamily="18" charset="0"/>
              <a:cs typeface="Times New Roman" panose="02020603050405020304" pitchFamily="18" charset="0"/>
            </a:endParaRPr>
          </a:p>
          <a:p>
            <a:pPr marL="0" indent="0">
              <a:lnSpc>
                <a:spcPct val="120000"/>
              </a:lnSpc>
              <a:spcBef>
                <a:spcPts val="0"/>
              </a:spcBef>
              <a:buNone/>
            </a:pPr>
            <a:r>
              <a:rPr lang="en-US" sz="1900" b="1" dirty="0">
                <a:solidFill>
                  <a:srgbClr val="002060"/>
                </a:solidFill>
                <a:latin typeface="Times New Roman" panose="02020603050405020304" pitchFamily="18" charset="0"/>
                <a:cs typeface="Times New Roman" panose="02020603050405020304" pitchFamily="18" charset="0"/>
              </a:rPr>
              <a:t>Wide Variety (So Easier to Find Images That Combat Stereotypes):</a:t>
            </a:r>
          </a:p>
          <a:p>
            <a:pPr>
              <a:lnSpc>
                <a:spcPct val="120000"/>
              </a:lnSpc>
              <a:spcBef>
                <a:spcPts val="0"/>
              </a:spcBef>
            </a:pPr>
            <a:r>
              <a:rPr lang="en-US" sz="1900" dirty="0" err="1">
                <a:solidFill>
                  <a:srgbClr val="002060"/>
                </a:solidFill>
                <a:latin typeface="Times New Roman" panose="02020603050405020304" pitchFamily="18" charset="0"/>
                <a:cs typeface="Times New Roman" panose="02020603050405020304" pitchFamily="18" charset="0"/>
              </a:rPr>
              <a:t>DesignersPics</a:t>
            </a:r>
            <a:r>
              <a:rPr lang="en-US" sz="1900" dirty="0">
                <a:solidFill>
                  <a:srgbClr val="002060"/>
                </a:solidFill>
                <a:latin typeface="Times New Roman" panose="02020603050405020304" pitchFamily="18" charset="0"/>
                <a:cs typeface="Times New Roman" panose="02020603050405020304" pitchFamily="18" charset="0"/>
              </a:rPr>
              <a:t> (</a:t>
            </a:r>
            <a:r>
              <a:rPr lang="en-US" sz="1900" dirty="0">
                <a:solidFill>
                  <a:srgbClr val="002060"/>
                </a:solidFill>
                <a:latin typeface="Times New Roman" panose="02020603050405020304" pitchFamily="18" charset="0"/>
                <a:cs typeface="Times New Roman" panose="02020603050405020304" pitchFamily="18" charset="0"/>
                <a:hlinkClick r:id="rId5"/>
              </a:rPr>
              <a:t>www.designerspics.com</a:t>
            </a:r>
            <a:r>
              <a:rPr lang="en-US" sz="1900" dirty="0">
                <a:solidFill>
                  <a:srgbClr val="002060"/>
                </a:solidFill>
                <a:latin typeface="Times New Roman" panose="02020603050405020304" pitchFamily="18" charset="0"/>
                <a:cs typeface="Times New Roman" panose="02020603050405020304" pitchFamily="18" charset="0"/>
              </a:rPr>
              <a:t>)</a:t>
            </a:r>
          </a:p>
          <a:p>
            <a:pPr>
              <a:lnSpc>
                <a:spcPct val="120000"/>
              </a:lnSpc>
              <a:spcBef>
                <a:spcPts val="0"/>
              </a:spcBef>
            </a:pPr>
            <a:r>
              <a:rPr lang="en-US" sz="1900" dirty="0">
                <a:solidFill>
                  <a:srgbClr val="002060"/>
                </a:solidFill>
                <a:latin typeface="Times New Roman" panose="02020603050405020304" pitchFamily="18" charset="0"/>
                <a:cs typeface="Times New Roman" panose="02020603050405020304" pitchFamily="18" charset="0"/>
              </a:rPr>
              <a:t>Google Images (</a:t>
            </a:r>
            <a:r>
              <a:rPr lang="en-US" sz="1900" dirty="0">
                <a:solidFill>
                  <a:srgbClr val="002060"/>
                </a:solidFill>
                <a:latin typeface="Times New Roman" panose="02020603050405020304" pitchFamily="18" charset="0"/>
                <a:cs typeface="Times New Roman" panose="02020603050405020304" pitchFamily="18" charset="0"/>
                <a:hlinkClick r:id="rId6"/>
              </a:rPr>
              <a:t>www.google.com/imghp</a:t>
            </a:r>
            <a:r>
              <a:rPr lang="en-US" sz="1900" dirty="0">
                <a:solidFill>
                  <a:srgbClr val="002060"/>
                </a:solidFill>
                <a:latin typeface="Times New Roman" panose="02020603050405020304" pitchFamily="18" charset="0"/>
                <a:cs typeface="Times New Roman" panose="02020603050405020304" pitchFamily="18" charset="0"/>
              </a:rPr>
              <a:t>; after search click Tools &gt; Usage Rights)</a:t>
            </a:r>
          </a:p>
          <a:p>
            <a:pPr>
              <a:lnSpc>
                <a:spcPct val="120000"/>
              </a:lnSpc>
              <a:spcBef>
                <a:spcPts val="0"/>
              </a:spcBef>
            </a:pPr>
            <a:r>
              <a:rPr lang="en-US" sz="1900" dirty="0" err="1">
                <a:solidFill>
                  <a:srgbClr val="002060"/>
                </a:solidFill>
                <a:latin typeface="Times New Roman" panose="02020603050405020304" pitchFamily="18" charset="0"/>
                <a:cs typeface="Times New Roman" panose="02020603050405020304" pitchFamily="18" charset="0"/>
              </a:rPr>
              <a:t>Pixabay</a:t>
            </a:r>
            <a:r>
              <a:rPr lang="en-US" sz="1900" dirty="0">
                <a:solidFill>
                  <a:srgbClr val="002060"/>
                </a:solidFill>
                <a:latin typeface="Times New Roman" panose="02020603050405020304" pitchFamily="18" charset="0"/>
                <a:cs typeface="Times New Roman" panose="02020603050405020304" pitchFamily="18" charset="0"/>
              </a:rPr>
              <a:t> (</a:t>
            </a:r>
            <a:r>
              <a:rPr lang="en-US" sz="1900" dirty="0">
                <a:solidFill>
                  <a:srgbClr val="002060"/>
                </a:solidFill>
                <a:latin typeface="Times New Roman" panose="02020603050405020304" pitchFamily="18" charset="0"/>
                <a:cs typeface="Times New Roman" panose="02020603050405020304" pitchFamily="18" charset="0"/>
                <a:hlinkClick r:id="rId7"/>
              </a:rPr>
              <a:t>www.pixabay.com</a:t>
            </a:r>
            <a:r>
              <a:rPr lang="en-US" sz="1900" dirty="0">
                <a:solidFill>
                  <a:srgbClr val="002060"/>
                </a:solidFill>
                <a:latin typeface="Times New Roman" panose="02020603050405020304" pitchFamily="18" charset="0"/>
                <a:cs typeface="Times New Roman" panose="02020603050405020304" pitchFamily="18" charset="0"/>
              </a:rPr>
              <a:t>)</a:t>
            </a:r>
          </a:p>
          <a:p>
            <a:pPr>
              <a:lnSpc>
                <a:spcPct val="120000"/>
              </a:lnSpc>
              <a:spcBef>
                <a:spcPts val="0"/>
              </a:spcBef>
            </a:pPr>
            <a:r>
              <a:rPr lang="en-US" sz="1900" dirty="0">
                <a:solidFill>
                  <a:srgbClr val="002060"/>
                </a:solidFill>
                <a:latin typeface="Times New Roman" panose="02020603050405020304" pitchFamily="18" charset="0"/>
                <a:cs typeface="Times New Roman" panose="02020603050405020304" pitchFamily="18" charset="0"/>
              </a:rPr>
              <a:t>The Public Domain Project (</a:t>
            </a:r>
            <a:r>
              <a:rPr lang="en-US" sz="1900" dirty="0">
                <a:solidFill>
                  <a:srgbClr val="002060"/>
                </a:solidFill>
                <a:latin typeface="Times New Roman" panose="02020603050405020304" pitchFamily="18" charset="0"/>
                <a:cs typeface="Times New Roman" panose="02020603050405020304" pitchFamily="18" charset="0"/>
                <a:hlinkClick r:id="rId8"/>
              </a:rPr>
              <a:t>www.pond5.com</a:t>
            </a:r>
            <a:r>
              <a:rPr lang="en-US" sz="1900" dirty="0">
                <a:solidFill>
                  <a:srgbClr val="002060"/>
                </a:solidFill>
                <a:latin typeface="Times New Roman" panose="02020603050405020304" pitchFamily="18" charset="0"/>
                <a:cs typeface="Times New Roman" panose="02020603050405020304" pitchFamily="18" charset="0"/>
              </a:rPr>
              <a:t>)</a:t>
            </a:r>
          </a:p>
          <a:p>
            <a:pPr>
              <a:lnSpc>
                <a:spcPct val="120000"/>
              </a:lnSpc>
              <a:spcBef>
                <a:spcPts val="0"/>
              </a:spcBef>
            </a:pPr>
            <a:r>
              <a:rPr lang="en-US" sz="1900" dirty="0">
                <a:solidFill>
                  <a:srgbClr val="002060"/>
                </a:solidFill>
                <a:latin typeface="Times New Roman" panose="02020603050405020304" pitchFamily="18" charset="0"/>
                <a:cs typeface="Times New Roman" panose="02020603050405020304" pitchFamily="18" charset="0"/>
              </a:rPr>
              <a:t>Stock Snap (</a:t>
            </a:r>
            <a:r>
              <a:rPr lang="en-US" sz="1900" dirty="0">
                <a:solidFill>
                  <a:srgbClr val="002060"/>
                </a:solidFill>
                <a:latin typeface="Times New Roman" panose="02020603050405020304" pitchFamily="18" charset="0"/>
                <a:cs typeface="Times New Roman" panose="02020603050405020304" pitchFamily="18" charset="0"/>
                <a:hlinkClick r:id="rId9"/>
              </a:rPr>
              <a:t>https://stocksnap.io</a:t>
            </a:r>
            <a:r>
              <a:rPr lang="en-US" sz="1900" dirty="0">
                <a:solidFill>
                  <a:srgbClr val="002060"/>
                </a:solidFill>
                <a:latin typeface="Times New Roman" panose="02020603050405020304" pitchFamily="18" charset="0"/>
                <a:cs typeface="Times New Roman" panose="02020603050405020304" pitchFamily="18" charset="0"/>
              </a:rPr>
              <a:t>)</a:t>
            </a:r>
          </a:p>
          <a:p>
            <a:pPr>
              <a:lnSpc>
                <a:spcPct val="120000"/>
              </a:lnSpc>
              <a:spcBef>
                <a:spcPts val="0"/>
              </a:spcBef>
            </a:pPr>
            <a:r>
              <a:rPr lang="en-US" sz="1900" dirty="0" err="1">
                <a:solidFill>
                  <a:srgbClr val="002060"/>
                </a:solidFill>
                <a:latin typeface="Times New Roman" panose="02020603050405020304" pitchFamily="18" charset="0"/>
                <a:cs typeface="Times New Roman" panose="02020603050405020304" pitchFamily="18" charset="0"/>
              </a:rPr>
              <a:t>Unsplash</a:t>
            </a:r>
            <a:r>
              <a:rPr lang="en-US" sz="1900" dirty="0">
                <a:solidFill>
                  <a:srgbClr val="002060"/>
                </a:solidFill>
                <a:latin typeface="Times New Roman" panose="02020603050405020304" pitchFamily="18" charset="0"/>
                <a:cs typeface="Times New Roman" panose="02020603050405020304" pitchFamily="18" charset="0"/>
              </a:rPr>
              <a:t> (</a:t>
            </a:r>
            <a:r>
              <a:rPr lang="en-US" sz="1900" dirty="0">
                <a:solidFill>
                  <a:srgbClr val="002060"/>
                </a:solidFill>
                <a:latin typeface="Times New Roman" panose="02020603050405020304" pitchFamily="18" charset="0"/>
                <a:cs typeface="Times New Roman" panose="02020603050405020304" pitchFamily="18" charset="0"/>
                <a:hlinkClick r:id="rId10"/>
              </a:rPr>
              <a:t>www.unsplash.com</a:t>
            </a:r>
            <a:r>
              <a:rPr lang="en-US" sz="1900" dirty="0">
                <a:solidFill>
                  <a:srgbClr val="002060"/>
                </a:solidFill>
                <a:latin typeface="Times New Roman" panose="02020603050405020304" pitchFamily="18" charset="0"/>
                <a:cs typeface="Times New Roman" panose="02020603050405020304" pitchFamily="18" charset="0"/>
              </a:rPr>
              <a:t>)</a:t>
            </a:r>
          </a:p>
          <a:p>
            <a:pPr>
              <a:lnSpc>
                <a:spcPct val="120000"/>
              </a:lnSpc>
              <a:spcBef>
                <a:spcPts val="0"/>
              </a:spcBef>
            </a:pPr>
            <a:r>
              <a:rPr lang="en-US" sz="1900" dirty="0" err="1">
                <a:solidFill>
                  <a:srgbClr val="002060"/>
                </a:solidFill>
                <a:latin typeface="Times New Roman" panose="02020603050405020304" pitchFamily="18" charset="0"/>
                <a:cs typeface="Times New Roman" panose="02020603050405020304" pitchFamily="18" charset="0"/>
              </a:rPr>
              <a:t>Videvo</a:t>
            </a:r>
            <a:r>
              <a:rPr lang="en-US" sz="1900" dirty="0">
                <a:solidFill>
                  <a:srgbClr val="002060"/>
                </a:solidFill>
                <a:latin typeface="Times New Roman" panose="02020603050405020304" pitchFamily="18" charset="0"/>
                <a:cs typeface="Times New Roman" panose="02020603050405020304" pitchFamily="18" charset="0"/>
              </a:rPr>
              <a:t> (</a:t>
            </a:r>
            <a:r>
              <a:rPr lang="en-US" sz="1900" dirty="0">
                <a:solidFill>
                  <a:srgbClr val="002060"/>
                </a:solidFill>
                <a:latin typeface="Times New Roman" panose="02020603050405020304" pitchFamily="18" charset="0"/>
                <a:cs typeface="Times New Roman" panose="02020603050405020304" pitchFamily="18" charset="0"/>
                <a:hlinkClick r:id="rId11"/>
              </a:rPr>
              <a:t>www.videvo.net</a:t>
            </a:r>
            <a:r>
              <a:rPr lang="en-US" sz="1900" dirty="0">
                <a:solidFill>
                  <a:srgbClr val="002060"/>
                </a:solidFill>
                <a:latin typeface="Times New Roman" panose="02020603050405020304" pitchFamily="18" charset="0"/>
                <a:cs typeface="Times New Roman" panose="02020603050405020304" pitchFamily="18" charset="0"/>
              </a:rPr>
              <a:t>)</a:t>
            </a:r>
          </a:p>
          <a:p>
            <a:pPr>
              <a:lnSpc>
                <a:spcPct val="120000"/>
              </a:lnSpc>
              <a:spcBef>
                <a:spcPts val="0"/>
              </a:spcBef>
            </a:pPr>
            <a:r>
              <a:rPr lang="en-US" sz="1900" dirty="0">
                <a:solidFill>
                  <a:srgbClr val="002060"/>
                </a:solidFill>
                <a:latin typeface="Times New Roman" panose="02020603050405020304" pitchFamily="18" charset="0"/>
                <a:cs typeface="Times New Roman" panose="02020603050405020304" pitchFamily="18" charset="0"/>
              </a:rPr>
              <a:t>Visual Thinkery (</a:t>
            </a:r>
            <a:r>
              <a:rPr lang="en-US" sz="1900" dirty="0">
                <a:solidFill>
                  <a:srgbClr val="002060"/>
                </a:solidFill>
                <a:latin typeface="Times New Roman" panose="02020603050405020304" pitchFamily="18" charset="0"/>
                <a:cs typeface="Times New Roman" panose="02020603050405020304" pitchFamily="18" charset="0"/>
                <a:hlinkClick r:id="rId12"/>
              </a:rPr>
              <a:t>www.visualthinkery.com</a:t>
            </a:r>
            <a:r>
              <a:rPr lang="en-US" sz="1900" dirty="0">
                <a:solidFill>
                  <a:srgbClr val="002060"/>
                </a:solidFill>
                <a:latin typeface="Times New Roman" panose="02020603050405020304" pitchFamily="18" charset="0"/>
                <a:cs typeface="Times New Roman" panose="02020603050405020304" pitchFamily="18" charset="0"/>
              </a:rPr>
              <a:t>)</a:t>
            </a:r>
            <a:endParaRPr lang="en-US" sz="1900" dirty="0">
              <a:solidFill>
                <a:srgbClr val="002060"/>
              </a:solidFill>
            </a:endParaRPr>
          </a:p>
          <a:p>
            <a:endParaRPr lang="en-US" dirty="0">
              <a:solidFill>
                <a:srgbClr val="002060"/>
              </a:solidFill>
            </a:endParaRPr>
          </a:p>
          <a:p>
            <a:endParaRPr lang="en-US" dirty="0">
              <a:solidFill>
                <a:srgbClr val="002060"/>
              </a:solidFill>
            </a:endParaRPr>
          </a:p>
          <a:p>
            <a:endParaRPr lang="en-US" dirty="0">
              <a:solidFill>
                <a:srgbClr val="002060"/>
              </a:solidFill>
            </a:endParaRPr>
          </a:p>
          <a:p>
            <a:endParaRPr lang="en-US" dirty="0">
              <a:solidFill>
                <a:srgbClr val="002060"/>
              </a:solidFill>
            </a:endParaRPr>
          </a:p>
        </p:txBody>
      </p:sp>
      <p:pic>
        <p:nvPicPr>
          <p:cNvPr id="6" name="Picture 5">
            <a:extLst>
              <a:ext uri="{FF2B5EF4-FFF2-40B4-BE49-F238E27FC236}">
                <a16:creationId xmlns:a16="http://schemas.microsoft.com/office/drawing/2014/main" id="{64514DB3-674B-400F-A966-96EEF9283082}"/>
              </a:ext>
            </a:extLst>
          </p:cNvPr>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10973085" y="5639085"/>
            <a:ext cx="1218915" cy="1218915"/>
          </a:xfrm>
          <a:prstGeom prst="rect">
            <a:avLst/>
          </a:prstGeom>
        </p:spPr>
      </p:pic>
    </p:spTree>
    <p:extLst>
      <p:ext uri="{BB962C8B-B14F-4D97-AF65-F5344CB8AC3E}">
        <p14:creationId xmlns:p14="http://schemas.microsoft.com/office/powerpoint/2010/main" val="73738091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a:xfrm>
            <a:off x="271234" y="1123950"/>
            <a:ext cx="11649526" cy="1734386"/>
          </a:xfrm>
        </p:spPr>
        <p:txBody>
          <a:bodyPr>
            <a:normAutofit/>
          </a:bodyPr>
          <a:lstStyle/>
          <a:p>
            <a:pPr algn="ctr"/>
            <a:r>
              <a:rPr lang="en-GB" sz="3600" cap="none" dirty="0">
                <a:solidFill>
                  <a:schemeClr val="bg1"/>
                </a:solidFill>
                <a:latin typeface="Times New Roman" panose="02020603050405020304" pitchFamily="18" charset="0"/>
                <a:cs typeface="Times New Roman" panose="02020603050405020304" pitchFamily="18" charset="0"/>
              </a:rPr>
              <a:t>Jessica Ellis-Wilson, CMPE</a:t>
            </a:r>
            <a:br>
              <a:rPr lang="en-GB" sz="3600" cap="none" dirty="0">
                <a:solidFill>
                  <a:schemeClr val="bg1"/>
                </a:solidFill>
                <a:latin typeface="Times New Roman" panose="02020603050405020304" pitchFamily="18" charset="0"/>
                <a:cs typeface="Times New Roman" panose="02020603050405020304" pitchFamily="18" charset="0"/>
              </a:rPr>
            </a:br>
            <a:r>
              <a:rPr lang="en-GB" sz="3600" cap="none" dirty="0">
                <a:solidFill>
                  <a:schemeClr val="bg1"/>
                </a:solidFill>
                <a:latin typeface="Times New Roman" panose="02020603050405020304" pitchFamily="18" charset="0"/>
                <a:cs typeface="Times New Roman" panose="02020603050405020304" pitchFamily="18" charset="0"/>
              </a:rPr>
              <a:t>774-678-1033</a:t>
            </a:r>
            <a:br>
              <a:rPr lang="en-GB" sz="3600" cap="none" dirty="0">
                <a:solidFill>
                  <a:schemeClr val="bg1"/>
                </a:solidFill>
                <a:latin typeface="Times New Roman" panose="02020603050405020304" pitchFamily="18" charset="0"/>
                <a:cs typeface="Times New Roman" panose="02020603050405020304" pitchFamily="18" charset="0"/>
              </a:rPr>
            </a:br>
            <a:r>
              <a:rPr lang="en-GB" sz="3600" cap="none" dirty="0">
                <a:solidFill>
                  <a:schemeClr val="bg1"/>
                </a:solidFill>
                <a:latin typeface="Times New Roman" panose="02020603050405020304" pitchFamily="18" charset="0"/>
                <a:cs typeface="Times New Roman" panose="02020603050405020304" pitchFamily="18" charset="0"/>
                <a:hlinkClick r:id="rId3"/>
              </a:rPr>
              <a:t>jess@pmalconsulting.com</a:t>
            </a:r>
            <a:endParaRPr lang="en-GB" sz="3600" cap="none" dirty="0">
              <a:solidFill>
                <a:schemeClr val="bg1"/>
              </a:solidFill>
              <a:latin typeface="Times New Roman" panose="02020603050405020304" pitchFamily="18" charset="0"/>
              <a:cs typeface="Times New Roman" panose="02020603050405020304" pitchFamily="18" charset="0"/>
            </a:endParaRPr>
          </a:p>
        </p:txBody>
      </p:sp>
      <p:pic>
        <p:nvPicPr>
          <p:cNvPr id="7" name="Picture 6" descr="A picture containing light&#10;&#10;Description automatically generated">
            <a:extLst>
              <a:ext uri="{FF2B5EF4-FFF2-40B4-BE49-F238E27FC236}">
                <a16:creationId xmlns:a16="http://schemas.microsoft.com/office/drawing/2014/main" id="{C55E05C4-1186-4684-8B65-CB47EFB4ECDB}"/>
              </a:ext>
            </a:extLst>
          </p:cNvPr>
          <p:cNvPicPr>
            <a:picLocks noChangeAspect="1"/>
          </p:cNvPicPr>
          <p:nvPr/>
        </p:nvPicPr>
        <p:blipFill>
          <a:blip r:embed="rId4"/>
          <a:stretch>
            <a:fillRect/>
          </a:stretch>
        </p:blipFill>
        <p:spPr>
          <a:xfrm>
            <a:off x="2652483" y="2519888"/>
            <a:ext cx="6887029" cy="3873954"/>
          </a:xfrm>
          <a:prstGeom prst="rect">
            <a:avLst/>
          </a:prstGeom>
        </p:spPr>
      </p:pic>
    </p:spTree>
    <p:extLst>
      <p:ext uri="{BB962C8B-B14F-4D97-AF65-F5344CB8AC3E}">
        <p14:creationId xmlns:p14="http://schemas.microsoft.com/office/powerpoint/2010/main" val="115086447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cap="none" dirty="0">
                <a:solidFill>
                  <a:schemeClr val="bg1"/>
                </a:solidFill>
                <a:latin typeface="Times New Roman" panose="02020603050405020304" pitchFamily="18" charset="0"/>
                <a:cs typeface="Times New Roman" panose="02020603050405020304" pitchFamily="18" charset="0"/>
              </a:rPr>
              <a:t>Resources</a:t>
            </a:r>
            <a:endParaRPr lang="en-GB" cap="none" dirty="0">
              <a:latin typeface="Times New Roman" panose="02020603050405020304" pitchFamily="18" charset="0"/>
              <a:cs typeface="Times New Roman" panose="02020603050405020304" pitchFamily="18" charset="0"/>
            </a:endParaRPr>
          </a:p>
        </p:txBody>
      </p:sp>
      <p:sp>
        <p:nvSpPr>
          <p:cNvPr id="5" name="Content Placeholder 4"/>
          <p:cNvSpPr>
            <a:spLocks noGrp="1"/>
          </p:cNvSpPr>
          <p:nvPr>
            <p:ph idx="1"/>
          </p:nvPr>
        </p:nvSpPr>
        <p:spPr>
          <a:xfrm>
            <a:off x="2118360" y="1752600"/>
            <a:ext cx="7955280" cy="4865914"/>
          </a:xfrm>
        </p:spPr>
        <p:txBody>
          <a:bodyPr>
            <a:normAutofit lnSpcReduction="10000"/>
          </a:bodyPr>
          <a:lstStyle/>
          <a:p>
            <a:pPr>
              <a:lnSpc>
                <a:spcPct val="100000"/>
              </a:lnSpc>
            </a:pPr>
            <a:r>
              <a:rPr lang="en-US" sz="2800" dirty="0">
                <a:solidFill>
                  <a:srgbClr val="002060"/>
                </a:solidFill>
                <a:latin typeface="Times New Roman" panose="02020603050405020304" pitchFamily="18" charset="0"/>
                <a:cs typeface="Times New Roman" panose="02020603050405020304" pitchFamily="18" charset="0"/>
                <a:hlinkClick r:id="rId3">
                  <a:extLst>
                    <a:ext uri="{A12FA001-AC4F-418D-AE19-62706E023703}">
                      <ahyp:hlinkClr xmlns:ahyp="http://schemas.microsoft.com/office/drawing/2018/hyperlinkcolor" val="tx"/>
                    </a:ext>
                  </a:extLst>
                </a:hlinkClick>
              </a:rPr>
              <a:t>Implicit Assessment Test (IAT) </a:t>
            </a:r>
            <a:r>
              <a:rPr lang="en-US" sz="2800" dirty="0">
                <a:solidFill>
                  <a:srgbClr val="002060"/>
                </a:solidFill>
                <a:latin typeface="Times New Roman" panose="02020603050405020304" pitchFamily="18" charset="0"/>
                <a:cs typeface="Times New Roman" panose="02020603050405020304" pitchFamily="18" charset="0"/>
              </a:rPr>
              <a:t> (Harvard)</a:t>
            </a:r>
          </a:p>
          <a:p>
            <a:pPr>
              <a:lnSpc>
                <a:spcPct val="100000"/>
              </a:lnSpc>
            </a:pPr>
            <a:endParaRPr lang="en-US" sz="800" dirty="0">
              <a:solidFill>
                <a:srgbClr val="002060"/>
              </a:solidFill>
              <a:latin typeface="Times New Roman" panose="02020603050405020304" pitchFamily="18" charset="0"/>
              <a:cs typeface="Times New Roman" panose="02020603050405020304" pitchFamily="18" charset="0"/>
            </a:endParaRPr>
          </a:p>
          <a:p>
            <a:pPr>
              <a:lnSpc>
                <a:spcPct val="100000"/>
              </a:lnSpc>
            </a:pPr>
            <a:r>
              <a:rPr lang="en-US" sz="2800" dirty="0">
                <a:solidFill>
                  <a:srgbClr val="002060"/>
                </a:solidFill>
                <a:latin typeface="Times New Roman" panose="02020603050405020304" pitchFamily="18" charset="0"/>
                <a:cs typeface="Times New Roman" panose="02020603050405020304" pitchFamily="18" charset="0"/>
                <a:hlinkClick r:id="rId4">
                  <a:extLst>
                    <a:ext uri="{A12FA001-AC4F-418D-AE19-62706E023703}">
                      <ahyp:hlinkClr xmlns:ahyp="http://schemas.microsoft.com/office/drawing/2018/hyperlinkcolor" val="tx"/>
                    </a:ext>
                  </a:extLst>
                </a:hlinkClick>
              </a:rPr>
              <a:t>National Center for Cultural Competence (NCCC, Georgetown)  Bias Primer</a:t>
            </a:r>
            <a:endParaRPr lang="en-US" sz="2800" dirty="0">
              <a:solidFill>
                <a:srgbClr val="002060"/>
              </a:solidFill>
              <a:latin typeface="Times New Roman" panose="02020603050405020304" pitchFamily="18" charset="0"/>
              <a:cs typeface="Times New Roman" panose="02020603050405020304" pitchFamily="18" charset="0"/>
            </a:endParaRPr>
          </a:p>
          <a:p>
            <a:pPr>
              <a:lnSpc>
                <a:spcPct val="100000"/>
              </a:lnSpc>
            </a:pPr>
            <a:endParaRPr lang="en-US" sz="800" dirty="0">
              <a:solidFill>
                <a:srgbClr val="002060"/>
              </a:solidFill>
              <a:latin typeface="Times New Roman" panose="02020603050405020304" pitchFamily="18" charset="0"/>
              <a:cs typeface="Times New Roman" panose="02020603050405020304" pitchFamily="18" charset="0"/>
            </a:endParaRPr>
          </a:p>
          <a:p>
            <a:pPr>
              <a:lnSpc>
                <a:spcPct val="100000"/>
              </a:lnSpc>
            </a:pPr>
            <a:r>
              <a:rPr lang="en-US" sz="2800" dirty="0">
                <a:solidFill>
                  <a:srgbClr val="002060"/>
                </a:solidFill>
                <a:latin typeface="Times New Roman" panose="02020603050405020304" pitchFamily="18" charset="0"/>
                <a:cs typeface="Times New Roman" panose="02020603050405020304" pitchFamily="18" charset="0"/>
                <a:hlinkClick r:id="rId5">
                  <a:extLst>
                    <a:ext uri="{A12FA001-AC4F-418D-AE19-62706E023703}">
                      <ahyp:hlinkClr xmlns:ahyp="http://schemas.microsoft.com/office/drawing/2018/hyperlinkcolor" val="tx"/>
                    </a:ext>
                  </a:extLst>
                </a:hlinkClick>
              </a:rPr>
              <a:t>State of Science on Unconscious Bias</a:t>
            </a:r>
            <a:endParaRPr lang="en-US" sz="2800" dirty="0">
              <a:solidFill>
                <a:srgbClr val="002060"/>
              </a:solidFill>
              <a:latin typeface="Times New Roman" panose="02020603050405020304" pitchFamily="18" charset="0"/>
              <a:cs typeface="Times New Roman" panose="02020603050405020304" pitchFamily="18" charset="0"/>
            </a:endParaRPr>
          </a:p>
          <a:p>
            <a:pPr>
              <a:lnSpc>
                <a:spcPct val="100000"/>
              </a:lnSpc>
            </a:pPr>
            <a:endParaRPr lang="en-US" sz="800" dirty="0">
              <a:solidFill>
                <a:srgbClr val="002060"/>
              </a:solidFill>
              <a:latin typeface="Times New Roman" panose="02020603050405020304" pitchFamily="18" charset="0"/>
              <a:cs typeface="Times New Roman" panose="02020603050405020304" pitchFamily="18" charset="0"/>
            </a:endParaRPr>
          </a:p>
          <a:p>
            <a:pPr>
              <a:lnSpc>
                <a:spcPct val="100000"/>
              </a:lnSpc>
            </a:pPr>
            <a:r>
              <a:rPr lang="en-US" sz="2800" dirty="0">
                <a:solidFill>
                  <a:srgbClr val="002060"/>
                </a:solidFill>
                <a:latin typeface="Times New Roman" panose="02020603050405020304" pitchFamily="18" charset="0"/>
                <a:cs typeface="Times New Roman" panose="02020603050405020304" pitchFamily="18" charset="0"/>
                <a:hlinkClick r:id="rId6">
                  <a:extLst>
                    <a:ext uri="{A12FA001-AC4F-418D-AE19-62706E023703}">
                      <ahyp:hlinkClr xmlns:ahyp="http://schemas.microsoft.com/office/drawing/2018/hyperlinkcolor" val="tx"/>
                    </a:ext>
                  </a:extLst>
                </a:hlinkClick>
              </a:rPr>
              <a:t>National Standards for Culturally and Linguistically Appropriate Services in Healthcare</a:t>
            </a:r>
            <a:endParaRPr lang="en-US" sz="2800" dirty="0">
              <a:solidFill>
                <a:srgbClr val="002060"/>
              </a:solidFill>
              <a:latin typeface="Times New Roman" panose="02020603050405020304" pitchFamily="18" charset="0"/>
              <a:cs typeface="Times New Roman" panose="02020603050405020304" pitchFamily="18" charset="0"/>
            </a:endParaRPr>
          </a:p>
          <a:p>
            <a:pPr marL="0" indent="0">
              <a:lnSpc>
                <a:spcPct val="100000"/>
              </a:lnSpc>
              <a:buNone/>
            </a:pPr>
            <a:endParaRPr lang="en-US" sz="800" dirty="0">
              <a:solidFill>
                <a:srgbClr val="002060"/>
              </a:solidFill>
              <a:latin typeface="Times New Roman" panose="02020603050405020304" pitchFamily="18" charset="0"/>
              <a:cs typeface="Times New Roman" panose="02020603050405020304" pitchFamily="18" charset="0"/>
            </a:endParaRPr>
          </a:p>
          <a:p>
            <a:pPr>
              <a:lnSpc>
                <a:spcPct val="100000"/>
              </a:lnSpc>
            </a:pPr>
            <a:r>
              <a:rPr lang="en-US" sz="2800" dirty="0">
                <a:solidFill>
                  <a:srgbClr val="002060"/>
                </a:solidFill>
                <a:latin typeface="Times New Roman" panose="02020603050405020304" pitchFamily="18" charset="0"/>
                <a:cs typeface="Times New Roman" panose="02020603050405020304" pitchFamily="18" charset="0"/>
              </a:rPr>
              <a:t>“Hidden Brain” podcast hosted by                             Shankar </a:t>
            </a:r>
            <a:r>
              <a:rPr lang="en-US" sz="2800" dirty="0" err="1">
                <a:solidFill>
                  <a:srgbClr val="002060"/>
                </a:solidFill>
                <a:latin typeface="Times New Roman" panose="02020603050405020304" pitchFamily="18" charset="0"/>
                <a:cs typeface="Times New Roman" panose="02020603050405020304" pitchFamily="18" charset="0"/>
              </a:rPr>
              <a:t>Vedantam</a:t>
            </a:r>
            <a:endParaRPr lang="en-US" sz="2800" dirty="0">
              <a:solidFill>
                <a:srgbClr val="002060"/>
              </a:solidFill>
              <a:latin typeface="Times New Roman" panose="02020603050405020304" pitchFamily="18" charset="0"/>
              <a:cs typeface="Times New Roman" panose="02020603050405020304" pitchFamily="18" charset="0"/>
            </a:endParaRPr>
          </a:p>
          <a:p>
            <a:pPr>
              <a:lnSpc>
                <a:spcPct val="110000"/>
              </a:lnSpc>
            </a:pPr>
            <a:endParaRPr lang="en-US" sz="2800" dirty="0">
              <a:solidFill>
                <a:srgbClr val="002060"/>
              </a:solidFill>
              <a:latin typeface="Times New Roman" panose="02020603050405020304" pitchFamily="18" charset="0"/>
              <a:cs typeface="Times New Roman" panose="02020603050405020304" pitchFamily="18" charset="0"/>
            </a:endParaRPr>
          </a:p>
          <a:p>
            <a:endParaRPr lang="en-US" dirty="0">
              <a:solidFill>
                <a:srgbClr val="002060"/>
              </a:solidFill>
            </a:endParaRPr>
          </a:p>
          <a:p>
            <a:pPr>
              <a:lnSpc>
                <a:spcPct val="110000"/>
              </a:lnSpc>
            </a:pPr>
            <a:endParaRPr lang="en-US" dirty="0">
              <a:solidFill>
                <a:srgbClr val="002060"/>
              </a:solidFill>
            </a:endParaRPr>
          </a:p>
          <a:p>
            <a:endParaRPr lang="en-US" dirty="0"/>
          </a:p>
        </p:txBody>
      </p:sp>
      <p:pic>
        <p:nvPicPr>
          <p:cNvPr id="8" name="Picture 7">
            <a:extLst>
              <a:ext uri="{FF2B5EF4-FFF2-40B4-BE49-F238E27FC236}">
                <a16:creationId xmlns:a16="http://schemas.microsoft.com/office/drawing/2014/main" id="{E0CD5D21-2A5C-4E6D-AACB-8BFF6C93D0FC}"/>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0973085" y="5639085"/>
            <a:ext cx="1218915" cy="1218915"/>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cap="none" dirty="0">
                <a:solidFill>
                  <a:schemeClr val="bg1"/>
                </a:solidFill>
                <a:latin typeface="Times New Roman" panose="02020603050405020304" pitchFamily="18" charset="0"/>
                <a:cs typeface="Times New Roman" panose="02020603050405020304" pitchFamily="18" charset="0"/>
              </a:rPr>
              <a:t>Resources (continued)</a:t>
            </a:r>
            <a:endParaRPr lang="en-GB" cap="none" dirty="0">
              <a:latin typeface="Times New Roman" panose="02020603050405020304" pitchFamily="18" charset="0"/>
              <a:cs typeface="Times New Roman" panose="02020603050405020304" pitchFamily="18" charset="0"/>
            </a:endParaRPr>
          </a:p>
        </p:txBody>
      </p:sp>
      <p:sp>
        <p:nvSpPr>
          <p:cNvPr id="5" name="Content Placeholder 4"/>
          <p:cNvSpPr>
            <a:spLocks noGrp="1"/>
          </p:cNvSpPr>
          <p:nvPr>
            <p:ph idx="1"/>
          </p:nvPr>
        </p:nvSpPr>
        <p:spPr>
          <a:xfrm>
            <a:off x="2118360" y="1828800"/>
            <a:ext cx="7955280" cy="4434840"/>
          </a:xfrm>
        </p:spPr>
        <p:txBody>
          <a:bodyPr>
            <a:normAutofit fontScale="92500" lnSpcReduction="10000"/>
          </a:bodyPr>
          <a:lstStyle/>
          <a:p>
            <a:pPr marL="342900" indent="-342900">
              <a:lnSpc>
                <a:spcPct val="107000"/>
              </a:lnSpc>
              <a:spcBef>
                <a:spcPts val="0"/>
              </a:spcBef>
              <a:spcAft>
                <a:spcPts val="800"/>
              </a:spcAft>
              <a:tabLst>
                <a:tab pos="457200" algn="l"/>
              </a:tabLst>
            </a:pPr>
            <a:r>
              <a:rPr lang="en-US" sz="2800" dirty="0">
                <a:solidFill>
                  <a:srgbClr val="002060"/>
                </a:solidFill>
                <a:latin typeface="Times New Roman" panose="02020603050405020304" pitchFamily="18" charset="0"/>
                <a:cs typeface="Times New Roman" panose="02020603050405020304" pitchFamily="18" charset="0"/>
                <a:hlinkClick r:id="rId3">
                  <a:extLst>
                    <a:ext uri="{A12FA001-AC4F-418D-AE19-62706E023703}">
                      <ahyp:hlinkClr xmlns:ahyp="http://schemas.microsoft.com/office/drawing/2018/hyperlinkcolor" val="tx"/>
                    </a:ext>
                  </a:extLst>
                </a:hlinkClick>
              </a:rPr>
              <a:t>Achieving Health Equity </a:t>
            </a:r>
            <a:r>
              <a:rPr lang="en-US" sz="2800" dirty="0">
                <a:solidFill>
                  <a:srgbClr val="002060"/>
                </a:solidFill>
                <a:latin typeface="Times New Roman" panose="02020603050405020304" pitchFamily="18" charset="0"/>
                <a:cs typeface="Times New Roman" panose="02020603050405020304" pitchFamily="18" charset="0"/>
              </a:rPr>
              <a:t>(whitepaper)</a:t>
            </a:r>
          </a:p>
          <a:p>
            <a:pPr marL="342900" indent="-342900">
              <a:lnSpc>
                <a:spcPct val="107000"/>
              </a:lnSpc>
              <a:spcBef>
                <a:spcPts val="0"/>
              </a:spcBef>
              <a:spcAft>
                <a:spcPts val="800"/>
              </a:spcAft>
              <a:tabLst>
                <a:tab pos="457200" algn="l"/>
              </a:tabLst>
            </a:pPr>
            <a:r>
              <a:rPr lang="en-US" sz="2800" dirty="0">
                <a:solidFill>
                  <a:srgbClr val="002060"/>
                </a:solidFill>
                <a:latin typeface="Times New Roman" panose="02020603050405020304" pitchFamily="18" charset="0"/>
                <a:cs typeface="Times New Roman" panose="02020603050405020304" pitchFamily="18" charset="0"/>
                <a:hlinkClick r:id="rId4">
                  <a:extLst>
                    <a:ext uri="{A12FA001-AC4F-418D-AE19-62706E023703}">
                      <ahyp:hlinkClr xmlns:ahyp="http://schemas.microsoft.com/office/drawing/2018/hyperlinkcolor" val="tx"/>
                    </a:ext>
                  </a:extLst>
                </a:hlinkClick>
              </a:rPr>
              <a:t>Unequal Treatment </a:t>
            </a:r>
            <a:r>
              <a:rPr lang="en-US" sz="2800" dirty="0">
                <a:solidFill>
                  <a:srgbClr val="002060"/>
                </a:solidFill>
                <a:latin typeface="Times New Roman" panose="02020603050405020304" pitchFamily="18" charset="0"/>
                <a:cs typeface="Times New Roman" panose="02020603050405020304" pitchFamily="18" charset="0"/>
              </a:rPr>
              <a:t>(whitepaper)</a:t>
            </a:r>
          </a:p>
          <a:p>
            <a:pPr marL="342900" indent="-342900">
              <a:lnSpc>
                <a:spcPct val="107000"/>
              </a:lnSpc>
              <a:spcBef>
                <a:spcPts val="0"/>
              </a:spcBef>
              <a:spcAft>
                <a:spcPts val="800"/>
              </a:spcAft>
              <a:tabLst>
                <a:tab pos="457200" algn="l"/>
              </a:tabLst>
            </a:pPr>
            <a:r>
              <a:rPr lang="en-US" sz="2800" dirty="0">
                <a:solidFill>
                  <a:srgbClr val="002060"/>
                </a:solidFill>
                <a:latin typeface="Times New Roman" panose="02020603050405020304" pitchFamily="18" charset="0"/>
                <a:cs typeface="Times New Roman" panose="02020603050405020304" pitchFamily="18" charset="0"/>
                <a:hlinkClick r:id="rId5">
                  <a:extLst>
                    <a:ext uri="{A12FA001-AC4F-418D-AE19-62706E023703}">
                      <ahyp:hlinkClr xmlns:ahyp="http://schemas.microsoft.com/office/drawing/2018/hyperlinkcolor" val="tx"/>
                    </a:ext>
                  </a:extLst>
                </a:hlinkClick>
              </a:rPr>
              <a:t>Cognitive Bias: Recognizing and managing our unconscious biases</a:t>
            </a:r>
            <a:r>
              <a:rPr lang="en-US" sz="2800" dirty="0">
                <a:solidFill>
                  <a:srgbClr val="002060"/>
                </a:solidFill>
                <a:latin typeface="Times New Roman" panose="02020603050405020304" pitchFamily="18" charset="0"/>
                <a:cs typeface="Times New Roman" panose="02020603050405020304" pitchFamily="18" charset="0"/>
              </a:rPr>
              <a:t> (whitepaper)</a:t>
            </a:r>
          </a:p>
          <a:p>
            <a:pPr marL="342900" indent="-342900">
              <a:lnSpc>
                <a:spcPct val="107000"/>
              </a:lnSpc>
              <a:spcBef>
                <a:spcPts val="0"/>
              </a:spcBef>
              <a:spcAft>
                <a:spcPts val="800"/>
              </a:spcAft>
              <a:tabLst>
                <a:tab pos="457200" algn="l"/>
              </a:tabLst>
            </a:pPr>
            <a:r>
              <a:rPr lang="en-US" sz="2800" dirty="0">
                <a:solidFill>
                  <a:srgbClr val="002060"/>
                </a:solidFill>
                <a:latin typeface="Times New Roman" panose="02020603050405020304" pitchFamily="18" charset="0"/>
                <a:cs typeface="Times New Roman" panose="02020603050405020304" pitchFamily="18" charset="0"/>
                <a:hlinkClick r:id="rId6">
                  <a:extLst>
                    <a:ext uri="{A12FA001-AC4F-418D-AE19-62706E023703}">
                      <ahyp:hlinkClr xmlns:ahyp="http://schemas.microsoft.com/office/drawing/2018/hyperlinkcolor" val="tx"/>
                    </a:ext>
                  </a:extLst>
                </a:hlinkClick>
              </a:rPr>
              <a:t>Anti-Racism Beginner’s Guide</a:t>
            </a:r>
            <a:r>
              <a:rPr lang="en-US" sz="2800" dirty="0">
                <a:solidFill>
                  <a:srgbClr val="002060"/>
                </a:solidFill>
                <a:latin typeface="Times New Roman" panose="02020603050405020304" pitchFamily="18" charset="0"/>
                <a:cs typeface="Times New Roman" panose="02020603050405020304" pitchFamily="18" charset="0"/>
              </a:rPr>
              <a:t>   Google doc compiled by A. Dasgupta, New York, NY, June 2020</a:t>
            </a:r>
          </a:p>
          <a:p>
            <a:pPr marL="342900" indent="-342900">
              <a:lnSpc>
                <a:spcPct val="107000"/>
              </a:lnSpc>
              <a:spcBef>
                <a:spcPts val="0"/>
              </a:spcBef>
              <a:spcAft>
                <a:spcPts val="800"/>
              </a:spcAft>
              <a:tabLst>
                <a:tab pos="457200" algn="l"/>
              </a:tabLst>
            </a:pPr>
            <a:r>
              <a:rPr lang="en-US" sz="2800" dirty="0">
                <a:solidFill>
                  <a:srgbClr val="002060"/>
                </a:solidFill>
                <a:latin typeface="Times New Roman" panose="02020603050405020304" pitchFamily="18" charset="0"/>
                <a:cs typeface="Times New Roman" panose="02020603050405020304" pitchFamily="18" charset="0"/>
                <a:hlinkClick r:id="rId7">
                  <a:extLst>
                    <a:ext uri="{A12FA001-AC4F-418D-AE19-62706E023703}">
                      <ahyp:hlinkClr xmlns:ahyp="http://schemas.microsoft.com/office/drawing/2018/hyperlinkcolor" val="tx"/>
                    </a:ext>
                  </a:extLst>
                </a:hlinkClick>
              </a:rPr>
              <a:t>All In The Mind</a:t>
            </a:r>
            <a:r>
              <a:rPr lang="en-US" sz="2800" dirty="0">
                <a:solidFill>
                  <a:srgbClr val="002060"/>
                </a:solidFill>
                <a:latin typeface="Times New Roman" panose="02020603050405020304" pitchFamily="18" charset="0"/>
                <a:cs typeface="Times New Roman" panose="02020603050405020304" pitchFamily="18" charset="0"/>
              </a:rPr>
              <a:t> (Cognitive Sciences podcast)</a:t>
            </a:r>
          </a:p>
          <a:p>
            <a:pPr marL="342900" indent="-342900">
              <a:lnSpc>
                <a:spcPct val="107000"/>
              </a:lnSpc>
              <a:spcBef>
                <a:spcPts val="0"/>
              </a:spcBef>
              <a:spcAft>
                <a:spcPts val="800"/>
              </a:spcAft>
              <a:tabLst>
                <a:tab pos="457200" algn="l"/>
              </a:tabLst>
            </a:pPr>
            <a:r>
              <a:rPr lang="en-US" sz="2800" dirty="0">
                <a:solidFill>
                  <a:srgbClr val="002060"/>
                </a:solidFill>
                <a:latin typeface="Times New Roman" panose="02020603050405020304" pitchFamily="18" charset="0"/>
                <a:cs typeface="Times New Roman" panose="02020603050405020304" pitchFamily="18" charset="0"/>
                <a:hlinkClick r:id="rId8">
                  <a:extLst>
                    <a:ext uri="{A12FA001-AC4F-418D-AE19-62706E023703}">
                      <ahyp:hlinkClr xmlns:ahyp="http://schemas.microsoft.com/office/drawing/2018/hyperlinkcolor" val="tx"/>
                    </a:ext>
                  </a:extLst>
                </a:hlinkClick>
              </a:rPr>
              <a:t>Kirwan Institute for the Study of Race and Ethnicity at OSU</a:t>
            </a:r>
            <a:endParaRPr lang="en-US" sz="2800" dirty="0">
              <a:solidFill>
                <a:srgbClr val="002060"/>
              </a:solidFill>
              <a:latin typeface="Times New Roman" panose="02020603050405020304" pitchFamily="18" charset="0"/>
              <a:cs typeface="Times New Roman" panose="02020603050405020304" pitchFamily="18" charset="0"/>
            </a:endParaRPr>
          </a:p>
          <a:p>
            <a:pPr marL="0" indent="0">
              <a:lnSpc>
                <a:spcPct val="107000"/>
              </a:lnSpc>
              <a:spcBef>
                <a:spcPts val="0"/>
              </a:spcBef>
              <a:spcAft>
                <a:spcPts val="800"/>
              </a:spcAft>
              <a:buNone/>
              <a:tabLst>
                <a:tab pos="457200" algn="l"/>
              </a:tabLst>
            </a:pPr>
            <a:endParaRPr lang="en-US" sz="1800" dirty="0">
              <a:latin typeface="Calibri" panose="020F0502020204030204" pitchFamily="34" charset="0"/>
              <a:ea typeface="Calibri" panose="020F0502020204030204" pitchFamily="34" charset="0"/>
              <a:cs typeface="Times New Roman" panose="02020603050405020304" pitchFamily="18" charset="0"/>
            </a:endParaRPr>
          </a:p>
        </p:txBody>
      </p:sp>
      <p:pic>
        <p:nvPicPr>
          <p:cNvPr id="8" name="Picture 7">
            <a:extLst>
              <a:ext uri="{FF2B5EF4-FFF2-40B4-BE49-F238E27FC236}">
                <a16:creationId xmlns:a16="http://schemas.microsoft.com/office/drawing/2014/main" id="{4A9EC99D-B3E9-4CDE-A0B2-1795E4CC9788}"/>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0973085" y="5621796"/>
            <a:ext cx="1218915" cy="1218915"/>
          </a:xfrm>
          <a:prstGeom prst="rect">
            <a:avLst/>
          </a:prstGeom>
        </p:spPr>
      </p:pic>
    </p:spTree>
    <p:extLst>
      <p:ext uri="{BB962C8B-B14F-4D97-AF65-F5344CB8AC3E}">
        <p14:creationId xmlns:p14="http://schemas.microsoft.com/office/powerpoint/2010/main" val="218984807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a:xfrm>
            <a:off x="3695700" y="430201"/>
            <a:ext cx="6377940" cy="1293028"/>
          </a:xfrm>
        </p:spPr>
        <p:txBody>
          <a:bodyPr/>
          <a:lstStyle/>
          <a:p>
            <a:r>
              <a:rPr lang="en-US" cap="none" dirty="0">
                <a:solidFill>
                  <a:schemeClr val="bg1"/>
                </a:solidFill>
                <a:latin typeface="Times New Roman" panose="02020603050405020304" pitchFamily="18" charset="0"/>
                <a:cs typeface="Times New Roman" panose="02020603050405020304" pitchFamily="18" charset="0"/>
              </a:rPr>
              <a:t>Additional Reading</a:t>
            </a:r>
            <a:endParaRPr lang="en-GB" cap="none" dirty="0">
              <a:latin typeface="Times New Roman" panose="02020603050405020304" pitchFamily="18" charset="0"/>
              <a:cs typeface="Times New Roman" panose="02020603050405020304" pitchFamily="18" charset="0"/>
            </a:endParaRPr>
          </a:p>
        </p:txBody>
      </p:sp>
      <p:sp>
        <p:nvSpPr>
          <p:cNvPr id="5" name="Content Placeholder 4"/>
          <p:cNvSpPr>
            <a:spLocks noGrp="1"/>
          </p:cNvSpPr>
          <p:nvPr>
            <p:ph idx="1"/>
          </p:nvPr>
        </p:nvSpPr>
        <p:spPr>
          <a:xfrm>
            <a:off x="1828800" y="1600200"/>
            <a:ext cx="8686800" cy="4663440"/>
          </a:xfrm>
        </p:spPr>
        <p:txBody>
          <a:bodyPr>
            <a:normAutofit/>
          </a:bodyPr>
          <a:lstStyle/>
          <a:p>
            <a:pPr marL="0">
              <a:lnSpc>
                <a:spcPct val="107000"/>
              </a:lnSpc>
              <a:spcBef>
                <a:spcPts val="0"/>
              </a:spcBef>
              <a:spcAft>
                <a:spcPts val="800"/>
              </a:spcAft>
            </a:pPr>
            <a:r>
              <a:rPr lang="en-US" sz="2400" dirty="0">
                <a:solidFill>
                  <a:srgbClr val="002060"/>
                </a:solidFill>
                <a:latin typeface="Times New Roman" panose="02020603050405020304" pitchFamily="18" charset="0"/>
                <a:cs typeface="Times New Roman" panose="02020603050405020304" pitchFamily="18" charset="0"/>
                <a:hlinkClick r:id="rId3">
                  <a:extLst>
                    <a:ext uri="{A12FA001-AC4F-418D-AE19-62706E023703}">
                      <ahyp:hlinkClr xmlns:ahyp="http://schemas.microsoft.com/office/drawing/2018/hyperlinkcolor" val="tx"/>
                    </a:ext>
                  </a:extLst>
                </a:hlinkClick>
              </a:rPr>
              <a:t>Blind Spot: Hidden Biases of Good People</a:t>
            </a:r>
            <a:r>
              <a:rPr lang="en-US" sz="2400" dirty="0">
                <a:solidFill>
                  <a:srgbClr val="002060"/>
                </a:solidFill>
                <a:latin typeface="Times New Roman" panose="02020603050405020304" pitchFamily="18" charset="0"/>
                <a:cs typeface="Times New Roman" panose="02020603050405020304" pitchFamily="18" charset="0"/>
              </a:rPr>
              <a:t> by </a:t>
            </a:r>
            <a:r>
              <a:rPr lang="en-US" sz="2400" dirty="0" err="1">
                <a:solidFill>
                  <a:srgbClr val="002060"/>
                </a:solidFill>
                <a:latin typeface="Times New Roman" panose="02020603050405020304" pitchFamily="18" charset="0"/>
                <a:cs typeface="Times New Roman" panose="02020603050405020304" pitchFamily="18" charset="0"/>
              </a:rPr>
              <a:t>Mahzarin</a:t>
            </a:r>
            <a:r>
              <a:rPr lang="en-US" sz="2400" dirty="0">
                <a:solidFill>
                  <a:srgbClr val="002060"/>
                </a:solidFill>
                <a:latin typeface="Times New Roman" panose="02020603050405020304" pitchFamily="18" charset="0"/>
                <a:cs typeface="Times New Roman" panose="02020603050405020304" pitchFamily="18" charset="0"/>
              </a:rPr>
              <a:t> Banaji and Anthony Greenwald</a:t>
            </a:r>
          </a:p>
          <a:p>
            <a:pPr marL="0">
              <a:lnSpc>
                <a:spcPct val="107000"/>
              </a:lnSpc>
              <a:spcBef>
                <a:spcPts val="0"/>
              </a:spcBef>
              <a:spcAft>
                <a:spcPts val="800"/>
              </a:spcAft>
            </a:pPr>
            <a:r>
              <a:rPr lang="en-US" sz="2400" dirty="0">
                <a:solidFill>
                  <a:srgbClr val="002060"/>
                </a:solidFill>
                <a:latin typeface="Times New Roman" panose="02020603050405020304" pitchFamily="18" charset="0"/>
                <a:cs typeface="Times New Roman" panose="02020603050405020304" pitchFamily="18" charset="0"/>
                <a:hlinkClick r:id="rId4">
                  <a:extLst>
                    <a:ext uri="{A12FA001-AC4F-418D-AE19-62706E023703}">
                      <ahyp:hlinkClr xmlns:ahyp="http://schemas.microsoft.com/office/drawing/2018/hyperlinkcolor" val="tx"/>
                    </a:ext>
                  </a:extLst>
                </a:hlinkClick>
              </a:rPr>
              <a:t>Biased: Uncovering the Hidden Prejudice That Shapes What We See, Think, and Do</a:t>
            </a:r>
            <a:r>
              <a:rPr lang="en-US" sz="2400" dirty="0">
                <a:solidFill>
                  <a:srgbClr val="002060"/>
                </a:solidFill>
                <a:latin typeface="Times New Roman" panose="02020603050405020304" pitchFamily="18" charset="0"/>
                <a:cs typeface="Times New Roman" panose="02020603050405020304" pitchFamily="18" charset="0"/>
              </a:rPr>
              <a:t> by Jennifer Eberhardt</a:t>
            </a:r>
          </a:p>
          <a:p>
            <a:pPr marL="0">
              <a:lnSpc>
                <a:spcPct val="107000"/>
              </a:lnSpc>
              <a:spcBef>
                <a:spcPts val="0"/>
              </a:spcBef>
              <a:spcAft>
                <a:spcPts val="800"/>
              </a:spcAft>
            </a:pPr>
            <a:r>
              <a:rPr lang="en-US" sz="2400" dirty="0">
                <a:solidFill>
                  <a:srgbClr val="002060"/>
                </a:solidFill>
                <a:latin typeface="Times New Roman" panose="02020603050405020304" pitchFamily="18" charset="0"/>
                <a:cs typeface="Times New Roman" panose="02020603050405020304" pitchFamily="18" charset="0"/>
                <a:hlinkClick r:id="rId5">
                  <a:extLst>
                    <a:ext uri="{A12FA001-AC4F-418D-AE19-62706E023703}">
                      <ahyp:hlinkClr xmlns:ahyp="http://schemas.microsoft.com/office/drawing/2018/hyperlinkcolor" val="tx"/>
                    </a:ext>
                  </a:extLst>
                </a:hlinkClick>
              </a:rPr>
              <a:t>Blink: The Power of Thinking Without Thinking</a:t>
            </a:r>
            <a:r>
              <a:rPr lang="en-US" sz="2400" dirty="0">
                <a:solidFill>
                  <a:srgbClr val="002060"/>
                </a:solidFill>
                <a:latin typeface="Times New Roman" panose="02020603050405020304" pitchFamily="18" charset="0"/>
                <a:cs typeface="Times New Roman" panose="02020603050405020304" pitchFamily="18" charset="0"/>
              </a:rPr>
              <a:t> by Malcolm Gladwell</a:t>
            </a:r>
          </a:p>
          <a:p>
            <a:pPr marL="0">
              <a:lnSpc>
                <a:spcPct val="107000"/>
              </a:lnSpc>
              <a:spcBef>
                <a:spcPts val="0"/>
              </a:spcBef>
              <a:spcAft>
                <a:spcPts val="800"/>
              </a:spcAft>
            </a:pPr>
            <a:r>
              <a:rPr lang="en-US" sz="2400" dirty="0">
                <a:solidFill>
                  <a:srgbClr val="002060"/>
                </a:solidFill>
                <a:latin typeface="Times New Roman" panose="02020603050405020304" pitchFamily="18" charset="0"/>
                <a:cs typeface="Times New Roman" panose="02020603050405020304" pitchFamily="18" charset="0"/>
                <a:hlinkClick r:id="rId6">
                  <a:extLst>
                    <a:ext uri="{A12FA001-AC4F-418D-AE19-62706E023703}">
                      <ahyp:hlinkClr xmlns:ahyp="http://schemas.microsoft.com/office/drawing/2018/hyperlinkcolor" val="tx"/>
                    </a:ext>
                  </a:extLst>
                </a:hlinkClick>
              </a:rPr>
              <a:t>How To Be An Antiracist </a:t>
            </a:r>
            <a:r>
              <a:rPr lang="en-US" sz="2400" dirty="0">
                <a:solidFill>
                  <a:srgbClr val="002060"/>
                </a:solidFill>
                <a:latin typeface="Times New Roman" panose="02020603050405020304" pitchFamily="18" charset="0"/>
                <a:cs typeface="Times New Roman" panose="02020603050405020304" pitchFamily="18" charset="0"/>
              </a:rPr>
              <a:t> by </a:t>
            </a:r>
            <a:r>
              <a:rPr lang="en-US" sz="2400" dirty="0" err="1">
                <a:solidFill>
                  <a:srgbClr val="002060"/>
                </a:solidFill>
                <a:latin typeface="Times New Roman" panose="02020603050405020304" pitchFamily="18" charset="0"/>
                <a:cs typeface="Times New Roman" panose="02020603050405020304" pitchFamily="18" charset="0"/>
              </a:rPr>
              <a:t>Ibram</a:t>
            </a:r>
            <a:r>
              <a:rPr lang="en-US" sz="2400" dirty="0">
                <a:solidFill>
                  <a:srgbClr val="002060"/>
                </a:solidFill>
                <a:latin typeface="Times New Roman" panose="02020603050405020304" pitchFamily="18" charset="0"/>
                <a:cs typeface="Times New Roman" panose="02020603050405020304" pitchFamily="18" charset="0"/>
              </a:rPr>
              <a:t> X. </a:t>
            </a:r>
            <a:r>
              <a:rPr lang="en-US" sz="2400" dirty="0" err="1">
                <a:solidFill>
                  <a:srgbClr val="002060"/>
                </a:solidFill>
                <a:latin typeface="Times New Roman" panose="02020603050405020304" pitchFamily="18" charset="0"/>
                <a:cs typeface="Times New Roman" panose="02020603050405020304" pitchFamily="18" charset="0"/>
              </a:rPr>
              <a:t>Kendi</a:t>
            </a:r>
            <a:endParaRPr lang="en-US" sz="2400" dirty="0">
              <a:solidFill>
                <a:srgbClr val="002060"/>
              </a:solidFill>
              <a:latin typeface="Times New Roman" panose="02020603050405020304" pitchFamily="18" charset="0"/>
              <a:cs typeface="Times New Roman" panose="02020603050405020304" pitchFamily="18" charset="0"/>
            </a:endParaRPr>
          </a:p>
          <a:p>
            <a:pPr marL="0">
              <a:lnSpc>
                <a:spcPct val="107000"/>
              </a:lnSpc>
              <a:spcBef>
                <a:spcPts val="0"/>
              </a:spcBef>
              <a:spcAft>
                <a:spcPts val="800"/>
              </a:spcAft>
            </a:pPr>
            <a:r>
              <a:rPr lang="en-US" sz="2400" dirty="0">
                <a:solidFill>
                  <a:srgbClr val="002060"/>
                </a:solidFill>
                <a:latin typeface="Times New Roman" panose="02020603050405020304" pitchFamily="18" charset="0"/>
                <a:cs typeface="Times New Roman" panose="02020603050405020304" pitchFamily="18" charset="0"/>
                <a:hlinkClick r:id="rId7">
                  <a:extLst>
                    <a:ext uri="{A12FA001-AC4F-418D-AE19-62706E023703}">
                      <ahyp:hlinkClr xmlns:ahyp="http://schemas.microsoft.com/office/drawing/2018/hyperlinkcolor" val="tx"/>
                    </a:ext>
                  </a:extLst>
                </a:hlinkClick>
              </a:rPr>
              <a:t>So You Want To Talk About Race</a:t>
            </a:r>
            <a:r>
              <a:rPr lang="en-US" sz="2400" dirty="0">
                <a:solidFill>
                  <a:srgbClr val="002060"/>
                </a:solidFill>
                <a:latin typeface="Times New Roman" panose="02020603050405020304" pitchFamily="18" charset="0"/>
                <a:cs typeface="Times New Roman" panose="02020603050405020304" pitchFamily="18" charset="0"/>
              </a:rPr>
              <a:t> by </a:t>
            </a:r>
            <a:r>
              <a:rPr lang="en-US" sz="2400" dirty="0" err="1">
                <a:solidFill>
                  <a:srgbClr val="002060"/>
                </a:solidFill>
                <a:latin typeface="Times New Roman" panose="02020603050405020304" pitchFamily="18" charset="0"/>
                <a:cs typeface="Times New Roman" panose="02020603050405020304" pitchFamily="18" charset="0"/>
              </a:rPr>
              <a:t>Ijeoma</a:t>
            </a:r>
            <a:r>
              <a:rPr lang="en-US" sz="2400" dirty="0">
                <a:solidFill>
                  <a:srgbClr val="002060"/>
                </a:solidFill>
                <a:latin typeface="Times New Roman" panose="02020603050405020304" pitchFamily="18" charset="0"/>
                <a:cs typeface="Times New Roman" panose="02020603050405020304" pitchFamily="18" charset="0"/>
              </a:rPr>
              <a:t> Oluo</a:t>
            </a:r>
          </a:p>
          <a:p>
            <a:pPr marL="0">
              <a:lnSpc>
                <a:spcPct val="107000"/>
              </a:lnSpc>
              <a:spcBef>
                <a:spcPts val="0"/>
              </a:spcBef>
              <a:spcAft>
                <a:spcPts val="800"/>
              </a:spcAft>
            </a:pPr>
            <a:r>
              <a:rPr lang="en-US" sz="2400" dirty="0">
                <a:solidFill>
                  <a:srgbClr val="002060"/>
                </a:solidFill>
                <a:latin typeface="Times New Roman" panose="02020603050405020304" pitchFamily="18" charset="0"/>
                <a:cs typeface="Times New Roman" panose="02020603050405020304" pitchFamily="18" charset="0"/>
                <a:hlinkClick r:id="rId8">
                  <a:extLst>
                    <a:ext uri="{A12FA001-AC4F-418D-AE19-62706E023703}">
                      <ahyp:hlinkClr xmlns:ahyp="http://schemas.microsoft.com/office/drawing/2018/hyperlinkcolor" val="tx"/>
                    </a:ext>
                  </a:extLst>
                </a:hlinkClick>
              </a:rPr>
              <a:t>White Fragility</a:t>
            </a:r>
            <a:r>
              <a:rPr lang="en-US" sz="2400" dirty="0">
                <a:solidFill>
                  <a:srgbClr val="002060"/>
                </a:solidFill>
                <a:latin typeface="Times New Roman" panose="02020603050405020304" pitchFamily="18" charset="0"/>
                <a:cs typeface="Times New Roman" panose="02020603050405020304" pitchFamily="18" charset="0"/>
              </a:rPr>
              <a:t> by Robin </a:t>
            </a:r>
            <a:r>
              <a:rPr lang="en-US" sz="2400" dirty="0" err="1">
                <a:solidFill>
                  <a:srgbClr val="002060"/>
                </a:solidFill>
                <a:latin typeface="Times New Roman" panose="02020603050405020304" pitchFamily="18" charset="0"/>
                <a:cs typeface="Times New Roman" panose="02020603050405020304" pitchFamily="18" charset="0"/>
              </a:rPr>
              <a:t>DiAngelo</a:t>
            </a:r>
            <a:endParaRPr lang="en-US" sz="2400" dirty="0">
              <a:solidFill>
                <a:srgbClr val="002060"/>
              </a:solidFill>
              <a:latin typeface="Times New Roman" panose="02020603050405020304" pitchFamily="18" charset="0"/>
              <a:cs typeface="Times New Roman" panose="02020603050405020304" pitchFamily="18" charset="0"/>
            </a:endParaRPr>
          </a:p>
        </p:txBody>
      </p:sp>
      <p:pic>
        <p:nvPicPr>
          <p:cNvPr id="8" name="Picture 7">
            <a:extLst>
              <a:ext uri="{FF2B5EF4-FFF2-40B4-BE49-F238E27FC236}">
                <a16:creationId xmlns:a16="http://schemas.microsoft.com/office/drawing/2014/main" id="{BC7ADC38-9F17-4F53-82C6-EF778AEF2AFA}"/>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0973085" y="5639085"/>
            <a:ext cx="1218915" cy="1218915"/>
          </a:xfrm>
          <a:prstGeom prst="rect">
            <a:avLst/>
          </a:prstGeom>
        </p:spPr>
      </p:pic>
    </p:spTree>
    <p:extLst>
      <p:ext uri="{BB962C8B-B14F-4D97-AF65-F5344CB8AC3E}">
        <p14:creationId xmlns:p14="http://schemas.microsoft.com/office/powerpoint/2010/main" val="5328146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a:xfrm>
            <a:off x="3695700" y="430201"/>
            <a:ext cx="6377940" cy="1293028"/>
          </a:xfrm>
        </p:spPr>
        <p:txBody>
          <a:bodyPr/>
          <a:lstStyle/>
          <a:p>
            <a:r>
              <a:rPr lang="en-US" cap="none" dirty="0">
                <a:solidFill>
                  <a:schemeClr val="bg1"/>
                </a:solidFill>
                <a:latin typeface="Times New Roman" panose="02020603050405020304" pitchFamily="18" charset="0"/>
                <a:cs typeface="Times New Roman" panose="02020603050405020304" pitchFamily="18" charset="0"/>
              </a:rPr>
              <a:t>Additional Reading</a:t>
            </a:r>
            <a:endParaRPr lang="en-GB" cap="none" dirty="0">
              <a:latin typeface="Times New Roman" panose="02020603050405020304" pitchFamily="18" charset="0"/>
              <a:cs typeface="Times New Roman" panose="02020603050405020304" pitchFamily="18" charset="0"/>
            </a:endParaRPr>
          </a:p>
        </p:txBody>
      </p:sp>
      <p:sp>
        <p:nvSpPr>
          <p:cNvPr id="5" name="Content Placeholder 4"/>
          <p:cNvSpPr>
            <a:spLocks noGrp="1"/>
          </p:cNvSpPr>
          <p:nvPr>
            <p:ph idx="1"/>
          </p:nvPr>
        </p:nvSpPr>
        <p:spPr>
          <a:xfrm>
            <a:off x="1828800" y="1524000"/>
            <a:ext cx="8686800" cy="4739640"/>
          </a:xfrm>
        </p:spPr>
        <p:txBody>
          <a:bodyPr>
            <a:normAutofit/>
          </a:bodyPr>
          <a:lstStyle/>
          <a:p>
            <a:pPr marL="0">
              <a:lnSpc>
                <a:spcPct val="107000"/>
              </a:lnSpc>
              <a:spcBef>
                <a:spcPts val="0"/>
              </a:spcBef>
              <a:spcAft>
                <a:spcPts val="800"/>
              </a:spcAft>
            </a:pPr>
            <a:r>
              <a:rPr lang="en-US" sz="2400" dirty="0">
                <a:solidFill>
                  <a:srgbClr val="002060"/>
                </a:solidFill>
                <a:latin typeface="Times New Roman" panose="02020603050405020304" pitchFamily="18" charset="0"/>
                <a:cs typeface="Times New Roman" panose="02020603050405020304" pitchFamily="18" charset="0"/>
                <a:hlinkClick r:id="rId3">
                  <a:extLst>
                    <a:ext uri="{A12FA001-AC4F-418D-AE19-62706E023703}">
                      <ahyp:hlinkClr xmlns:ahyp="http://schemas.microsoft.com/office/drawing/2018/hyperlinkcolor" val="tx"/>
                    </a:ext>
                  </a:extLst>
                </a:hlinkClick>
              </a:rPr>
              <a:t>The Memo</a:t>
            </a:r>
            <a:r>
              <a:rPr lang="en-US" sz="2400" dirty="0">
                <a:solidFill>
                  <a:srgbClr val="002060"/>
                </a:solidFill>
                <a:latin typeface="Times New Roman" panose="02020603050405020304" pitchFamily="18" charset="0"/>
                <a:cs typeface="Times New Roman" panose="02020603050405020304" pitchFamily="18" charset="0"/>
              </a:rPr>
              <a:t> by </a:t>
            </a:r>
            <a:r>
              <a:rPr lang="en-US" sz="2400" dirty="0" err="1">
                <a:solidFill>
                  <a:srgbClr val="002060"/>
                </a:solidFill>
                <a:latin typeface="Times New Roman" panose="02020603050405020304" pitchFamily="18" charset="0"/>
                <a:cs typeface="Times New Roman" panose="02020603050405020304" pitchFamily="18" charset="0"/>
              </a:rPr>
              <a:t>Minda</a:t>
            </a:r>
            <a:r>
              <a:rPr lang="en-US" sz="2400" dirty="0">
                <a:solidFill>
                  <a:srgbClr val="002060"/>
                </a:solidFill>
                <a:latin typeface="Times New Roman" panose="02020603050405020304" pitchFamily="18" charset="0"/>
                <a:cs typeface="Times New Roman" panose="02020603050405020304" pitchFamily="18" charset="0"/>
              </a:rPr>
              <a:t> Harts</a:t>
            </a:r>
          </a:p>
          <a:p>
            <a:pPr marL="0">
              <a:lnSpc>
                <a:spcPct val="107000"/>
              </a:lnSpc>
              <a:spcBef>
                <a:spcPts val="0"/>
              </a:spcBef>
              <a:spcAft>
                <a:spcPts val="800"/>
              </a:spcAft>
            </a:pPr>
            <a:r>
              <a:rPr lang="en-US" sz="2400" dirty="0">
                <a:solidFill>
                  <a:srgbClr val="002060"/>
                </a:solidFill>
                <a:latin typeface="Times New Roman" panose="02020603050405020304" pitchFamily="18" charset="0"/>
                <a:cs typeface="Times New Roman" panose="02020603050405020304" pitchFamily="18" charset="0"/>
                <a:hlinkClick r:id="rId4">
                  <a:extLst>
                    <a:ext uri="{A12FA001-AC4F-418D-AE19-62706E023703}">
                      <ahyp:hlinkClr xmlns:ahyp="http://schemas.microsoft.com/office/drawing/2018/hyperlinkcolor" val="tx"/>
                    </a:ext>
                  </a:extLst>
                </a:hlinkClick>
              </a:rPr>
              <a:t>We Are Everywhere: Protest, Power, and Pride in the History of Queer Liberation</a:t>
            </a:r>
            <a:r>
              <a:rPr lang="en-US" sz="2400" dirty="0">
                <a:solidFill>
                  <a:srgbClr val="002060"/>
                </a:solidFill>
                <a:latin typeface="Times New Roman" panose="02020603050405020304" pitchFamily="18" charset="0"/>
                <a:cs typeface="Times New Roman" panose="02020603050405020304" pitchFamily="18" charset="0"/>
              </a:rPr>
              <a:t> by Matthew Riemer and Leighton Brown</a:t>
            </a:r>
          </a:p>
          <a:p>
            <a:pPr marL="0">
              <a:lnSpc>
                <a:spcPct val="107000"/>
              </a:lnSpc>
              <a:spcBef>
                <a:spcPts val="0"/>
              </a:spcBef>
              <a:spcAft>
                <a:spcPts val="800"/>
              </a:spcAft>
            </a:pPr>
            <a:r>
              <a:rPr lang="en-US" sz="2400" dirty="0">
                <a:solidFill>
                  <a:srgbClr val="002060"/>
                </a:solidFill>
                <a:latin typeface="Times New Roman" panose="02020603050405020304" pitchFamily="18" charset="0"/>
                <a:cs typeface="Times New Roman" panose="02020603050405020304" pitchFamily="18" charset="0"/>
              </a:rPr>
              <a:t>“Misconceptions, Misinformation, and the Logic of Identity-Protective Cognition” (&amp; other papers) by Dan Kahan</a:t>
            </a:r>
          </a:p>
          <a:p>
            <a:pPr marL="0">
              <a:lnSpc>
                <a:spcPct val="107000"/>
              </a:lnSpc>
              <a:spcBef>
                <a:spcPts val="0"/>
              </a:spcBef>
              <a:spcAft>
                <a:spcPts val="800"/>
              </a:spcAft>
            </a:pPr>
            <a:r>
              <a:rPr lang="en-US" sz="2400" u="sng" dirty="0">
                <a:solidFill>
                  <a:srgbClr val="002060"/>
                </a:solidFill>
                <a:latin typeface="Times New Roman" panose="02020603050405020304" pitchFamily="18" charset="0"/>
                <a:cs typeface="Times New Roman" panose="02020603050405020304" pitchFamily="18" charset="0"/>
              </a:rPr>
              <a:t>Thinking, Fast and Slow</a:t>
            </a:r>
            <a:r>
              <a:rPr lang="en-US" sz="2400" dirty="0">
                <a:solidFill>
                  <a:srgbClr val="002060"/>
                </a:solidFill>
                <a:latin typeface="Times New Roman" panose="02020603050405020304" pitchFamily="18" charset="0"/>
                <a:cs typeface="Times New Roman" panose="02020603050405020304" pitchFamily="18" charset="0"/>
              </a:rPr>
              <a:t> (&amp; papers) by Daniel Kahneman</a:t>
            </a:r>
          </a:p>
          <a:p>
            <a:pPr marL="0">
              <a:lnSpc>
                <a:spcPct val="107000"/>
              </a:lnSpc>
              <a:spcBef>
                <a:spcPts val="0"/>
              </a:spcBef>
              <a:spcAft>
                <a:spcPts val="800"/>
              </a:spcAft>
            </a:pPr>
            <a:r>
              <a:rPr lang="en-US" sz="2400" u="sng" dirty="0">
                <a:solidFill>
                  <a:srgbClr val="002060"/>
                </a:solidFill>
                <a:latin typeface="Times New Roman" panose="02020603050405020304" pitchFamily="18" charset="0"/>
                <a:cs typeface="Times New Roman" panose="02020603050405020304" pitchFamily="18" charset="0"/>
              </a:rPr>
              <a:t>Judgment Under Uncertainty: Heuristics and Biases</a:t>
            </a:r>
            <a:r>
              <a:rPr lang="en-US" sz="2400" dirty="0">
                <a:solidFill>
                  <a:srgbClr val="002060"/>
                </a:solidFill>
                <a:latin typeface="Times New Roman" panose="02020603050405020304" pitchFamily="18" charset="0"/>
                <a:cs typeface="Times New Roman" panose="02020603050405020304" pitchFamily="18" charset="0"/>
              </a:rPr>
              <a:t> by Daniel Kahneman, Paul </a:t>
            </a:r>
            <a:r>
              <a:rPr lang="en-US" sz="2400" dirty="0" err="1">
                <a:solidFill>
                  <a:srgbClr val="002060"/>
                </a:solidFill>
                <a:latin typeface="Times New Roman" panose="02020603050405020304" pitchFamily="18" charset="0"/>
                <a:cs typeface="Times New Roman" panose="02020603050405020304" pitchFamily="18" charset="0"/>
              </a:rPr>
              <a:t>Slovic</a:t>
            </a:r>
            <a:r>
              <a:rPr lang="en-US" sz="2400" dirty="0">
                <a:solidFill>
                  <a:srgbClr val="002060"/>
                </a:solidFill>
                <a:latin typeface="Times New Roman" panose="02020603050405020304" pitchFamily="18" charset="0"/>
                <a:cs typeface="Times New Roman" panose="02020603050405020304" pitchFamily="18" charset="0"/>
              </a:rPr>
              <a:t>, &amp; Amos Tversky</a:t>
            </a:r>
          </a:p>
          <a:p>
            <a:pPr marL="0">
              <a:lnSpc>
                <a:spcPct val="107000"/>
              </a:lnSpc>
              <a:spcBef>
                <a:spcPts val="0"/>
              </a:spcBef>
              <a:spcAft>
                <a:spcPts val="800"/>
              </a:spcAft>
            </a:pPr>
            <a:endParaRPr lang="en-US" sz="2400" dirty="0">
              <a:solidFill>
                <a:srgbClr val="002060"/>
              </a:solidFill>
              <a:latin typeface="Times New Roman" panose="02020603050405020304" pitchFamily="18" charset="0"/>
              <a:cs typeface="Times New Roman" panose="02020603050405020304" pitchFamily="18" charset="0"/>
            </a:endParaRPr>
          </a:p>
          <a:p>
            <a:pPr marL="0" indent="0">
              <a:lnSpc>
                <a:spcPct val="107000"/>
              </a:lnSpc>
              <a:spcBef>
                <a:spcPts val="0"/>
              </a:spcBef>
              <a:spcAft>
                <a:spcPts val="800"/>
              </a:spcAft>
              <a:buNone/>
              <a:tabLst>
                <a:tab pos="457200" algn="l"/>
              </a:tabLst>
            </a:pPr>
            <a:endParaRPr lang="en-US" sz="1800" dirty="0">
              <a:latin typeface="Calibri" panose="020F0502020204030204" pitchFamily="34" charset="0"/>
              <a:ea typeface="Calibri" panose="020F0502020204030204" pitchFamily="34" charset="0"/>
              <a:cs typeface="Times New Roman" panose="02020603050405020304" pitchFamily="18" charset="0"/>
            </a:endParaRPr>
          </a:p>
        </p:txBody>
      </p:sp>
      <p:pic>
        <p:nvPicPr>
          <p:cNvPr id="8" name="Picture 7">
            <a:extLst>
              <a:ext uri="{FF2B5EF4-FFF2-40B4-BE49-F238E27FC236}">
                <a16:creationId xmlns:a16="http://schemas.microsoft.com/office/drawing/2014/main" id="{C1B5B1B3-2E34-4B03-BBE3-57D7F8BF3C86}"/>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973085" y="5639085"/>
            <a:ext cx="1218915" cy="1218915"/>
          </a:xfrm>
          <a:prstGeom prst="rect">
            <a:avLst/>
          </a:prstGeom>
        </p:spPr>
      </p:pic>
    </p:spTree>
    <p:extLst>
      <p:ext uri="{BB962C8B-B14F-4D97-AF65-F5344CB8AC3E}">
        <p14:creationId xmlns:p14="http://schemas.microsoft.com/office/powerpoint/2010/main" val="146591390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a:xfrm>
            <a:off x="3695700" y="430201"/>
            <a:ext cx="6377940" cy="1293028"/>
          </a:xfrm>
        </p:spPr>
        <p:txBody>
          <a:bodyPr/>
          <a:lstStyle/>
          <a:p>
            <a:r>
              <a:rPr lang="en-US" cap="none" dirty="0">
                <a:solidFill>
                  <a:schemeClr val="bg1"/>
                </a:solidFill>
                <a:latin typeface="Times New Roman" panose="02020603050405020304" pitchFamily="18" charset="0"/>
                <a:cs typeface="Times New Roman" panose="02020603050405020304" pitchFamily="18" charset="0"/>
              </a:rPr>
              <a:t>Additional Reading</a:t>
            </a:r>
            <a:r>
              <a:rPr lang="en-US" sz="3400" cap="none" dirty="0">
                <a:solidFill>
                  <a:schemeClr val="bg1"/>
                </a:solidFill>
                <a:latin typeface="Times New Roman" panose="02020603050405020304" pitchFamily="18" charset="0"/>
                <a:cs typeface="Times New Roman" panose="02020603050405020304" pitchFamily="18" charset="0"/>
              </a:rPr>
              <a:t> (continued)</a:t>
            </a:r>
            <a:endParaRPr lang="en-GB" sz="3400" cap="none" dirty="0">
              <a:latin typeface="Times New Roman" panose="02020603050405020304" pitchFamily="18" charset="0"/>
              <a:cs typeface="Times New Roman" panose="02020603050405020304" pitchFamily="18" charset="0"/>
            </a:endParaRPr>
          </a:p>
        </p:txBody>
      </p:sp>
      <p:sp>
        <p:nvSpPr>
          <p:cNvPr id="5" name="Content Placeholder 4"/>
          <p:cNvSpPr>
            <a:spLocks noGrp="1"/>
          </p:cNvSpPr>
          <p:nvPr>
            <p:ph idx="1"/>
          </p:nvPr>
        </p:nvSpPr>
        <p:spPr>
          <a:xfrm>
            <a:off x="1828800" y="1723229"/>
            <a:ext cx="8686800" cy="5058571"/>
          </a:xfrm>
        </p:spPr>
        <p:txBody>
          <a:bodyPr>
            <a:noAutofit/>
          </a:bodyPr>
          <a:lstStyle/>
          <a:p>
            <a:pPr marL="0">
              <a:lnSpc>
                <a:spcPct val="107000"/>
              </a:lnSpc>
              <a:spcBef>
                <a:spcPts val="0"/>
              </a:spcBef>
              <a:spcAft>
                <a:spcPts val="800"/>
              </a:spcAft>
            </a:pPr>
            <a:r>
              <a:rPr lang="en-US" u="sng" dirty="0">
                <a:solidFill>
                  <a:srgbClr val="002060"/>
                </a:solidFill>
                <a:latin typeface="Times New Roman" panose="02020603050405020304" pitchFamily="18" charset="0"/>
                <a:cs typeface="Times New Roman" panose="02020603050405020304" pitchFamily="18" charset="0"/>
              </a:rPr>
              <a:t>Mistakes Were Made (but Not by Me): Why We Justify Foolish Beliefs, Bad Decisions, and Hurtful Acts</a:t>
            </a:r>
            <a:r>
              <a:rPr lang="en-US" dirty="0">
                <a:solidFill>
                  <a:srgbClr val="002060"/>
                </a:solidFill>
                <a:latin typeface="Times New Roman" panose="02020603050405020304" pitchFamily="18" charset="0"/>
                <a:cs typeface="Times New Roman" panose="02020603050405020304" pitchFamily="18" charset="0"/>
              </a:rPr>
              <a:t> by Carol </a:t>
            </a:r>
            <a:r>
              <a:rPr lang="en-US" dirty="0" err="1">
                <a:solidFill>
                  <a:srgbClr val="002060"/>
                </a:solidFill>
                <a:latin typeface="Times New Roman" panose="02020603050405020304" pitchFamily="18" charset="0"/>
                <a:cs typeface="Times New Roman" panose="02020603050405020304" pitchFamily="18" charset="0"/>
              </a:rPr>
              <a:t>Tavris</a:t>
            </a:r>
            <a:r>
              <a:rPr lang="en-US" dirty="0">
                <a:solidFill>
                  <a:srgbClr val="002060"/>
                </a:solidFill>
                <a:latin typeface="Times New Roman" panose="02020603050405020304" pitchFamily="18" charset="0"/>
                <a:cs typeface="Times New Roman" panose="02020603050405020304" pitchFamily="18" charset="0"/>
              </a:rPr>
              <a:t> &amp; Elliot Aronson</a:t>
            </a:r>
          </a:p>
          <a:p>
            <a:pPr marL="0">
              <a:lnSpc>
                <a:spcPct val="107000"/>
              </a:lnSpc>
              <a:spcBef>
                <a:spcPts val="0"/>
              </a:spcBef>
              <a:spcAft>
                <a:spcPts val="800"/>
              </a:spcAft>
            </a:pPr>
            <a:r>
              <a:rPr lang="en-US" dirty="0">
                <a:solidFill>
                  <a:srgbClr val="002060"/>
                </a:solidFill>
                <a:latin typeface="Times New Roman" panose="02020603050405020304" pitchFamily="18" charset="0"/>
                <a:cs typeface="Times New Roman" panose="02020603050405020304" pitchFamily="18" charset="0"/>
              </a:rPr>
              <a:t>Works by Richard Thaler &amp; Cass Sunstein</a:t>
            </a:r>
          </a:p>
          <a:p>
            <a:pPr marL="0">
              <a:lnSpc>
                <a:spcPct val="107000"/>
              </a:lnSpc>
              <a:spcBef>
                <a:spcPts val="0"/>
              </a:spcBef>
              <a:spcAft>
                <a:spcPts val="800"/>
              </a:spcAft>
            </a:pPr>
            <a:r>
              <a:rPr lang="en-US" dirty="0">
                <a:solidFill>
                  <a:srgbClr val="002060"/>
                </a:solidFill>
                <a:latin typeface="Times New Roman" panose="02020603050405020304" pitchFamily="18" charset="0"/>
                <a:cs typeface="Times New Roman" panose="02020603050405020304" pitchFamily="18" charset="0"/>
              </a:rPr>
              <a:t>Books and resources (particularly for those leading Gifted Youth programs) from Gail Thompson at </a:t>
            </a:r>
            <a:r>
              <a:rPr lang="en-US" dirty="0">
                <a:solidFill>
                  <a:srgbClr val="002060"/>
                </a:solidFill>
                <a:latin typeface="Times New Roman" panose="02020603050405020304" pitchFamily="18" charset="0"/>
                <a:cs typeface="Times New Roman" panose="02020603050405020304" pitchFamily="18" charset="0"/>
                <a:hlinkClick r:id="rId3"/>
              </a:rPr>
              <a:t>www.drgailthompson.com</a:t>
            </a:r>
            <a:endParaRPr lang="en-US" dirty="0">
              <a:solidFill>
                <a:srgbClr val="002060"/>
              </a:solidFill>
              <a:latin typeface="Times New Roman" panose="02020603050405020304" pitchFamily="18" charset="0"/>
              <a:cs typeface="Times New Roman" panose="02020603050405020304" pitchFamily="18" charset="0"/>
            </a:endParaRPr>
          </a:p>
          <a:p>
            <a:pPr marL="0">
              <a:lnSpc>
                <a:spcPct val="107000"/>
              </a:lnSpc>
              <a:spcBef>
                <a:spcPts val="0"/>
              </a:spcBef>
              <a:spcAft>
                <a:spcPts val="800"/>
              </a:spcAft>
            </a:pPr>
            <a:r>
              <a:rPr lang="en-US" u="sng" dirty="0">
                <a:solidFill>
                  <a:srgbClr val="002060"/>
                </a:solidFill>
                <a:latin typeface="Times New Roman" panose="02020603050405020304" pitchFamily="18" charset="0"/>
                <a:cs typeface="Times New Roman" panose="02020603050405020304" pitchFamily="18" charset="0"/>
              </a:rPr>
              <a:t>Heads of the Colored People: Stories</a:t>
            </a:r>
            <a:r>
              <a:rPr lang="en-US" dirty="0">
                <a:solidFill>
                  <a:srgbClr val="002060"/>
                </a:solidFill>
                <a:latin typeface="Times New Roman" panose="02020603050405020304" pitchFamily="18" charset="0"/>
                <a:cs typeface="Times New Roman" panose="02020603050405020304" pitchFamily="18" charset="0"/>
              </a:rPr>
              <a:t> by </a:t>
            </a:r>
            <a:r>
              <a:rPr lang="en-US" dirty="0" err="1">
                <a:solidFill>
                  <a:srgbClr val="002060"/>
                </a:solidFill>
                <a:latin typeface="Times New Roman" panose="02020603050405020304" pitchFamily="18" charset="0"/>
                <a:cs typeface="Times New Roman" panose="02020603050405020304" pitchFamily="18" charset="0"/>
              </a:rPr>
              <a:t>Nafissa</a:t>
            </a:r>
            <a:r>
              <a:rPr lang="en-US" dirty="0">
                <a:solidFill>
                  <a:srgbClr val="002060"/>
                </a:solidFill>
                <a:latin typeface="Times New Roman" panose="02020603050405020304" pitchFamily="18" charset="0"/>
                <a:cs typeface="Times New Roman" panose="02020603050405020304" pitchFamily="18" charset="0"/>
              </a:rPr>
              <a:t> Thompson-Spires</a:t>
            </a:r>
          </a:p>
        </p:txBody>
      </p:sp>
      <p:pic>
        <p:nvPicPr>
          <p:cNvPr id="8" name="Picture 7">
            <a:extLst>
              <a:ext uri="{FF2B5EF4-FFF2-40B4-BE49-F238E27FC236}">
                <a16:creationId xmlns:a16="http://schemas.microsoft.com/office/drawing/2014/main" id="{4FD311F4-D32C-4B59-9A81-652FD931189E}"/>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973085" y="5639085"/>
            <a:ext cx="1218915" cy="1218915"/>
          </a:xfrm>
          <a:prstGeom prst="rect">
            <a:avLst/>
          </a:prstGeom>
        </p:spPr>
      </p:pic>
    </p:spTree>
    <p:extLst>
      <p:ext uri="{BB962C8B-B14F-4D97-AF65-F5344CB8AC3E}">
        <p14:creationId xmlns:p14="http://schemas.microsoft.com/office/powerpoint/2010/main" val="256034956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695700" y="104503"/>
            <a:ext cx="6591300" cy="1293028"/>
          </a:xfrm>
        </p:spPr>
        <p:txBody>
          <a:bodyPr/>
          <a:lstStyle/>
          <a:p>
            <a:r>
              <a:rPr lang="en-US" cap="none" dirty="0">
                <a:solidFill>
                  <a:schemeClr val="bg1"/>
                </a:solidFill>
                <a:latin typeface="Times New Roman" panose="02020603050405020304" pitchFamily="18" charset="0"/>
              </a:rPr>
              <a:t>TED/TEDx</a:t>
            </a:r>
            <a:endParaRPr lang="en-GB" cap="none" dirty="0">
              <a:solidFill>
                <a:schemeClr val="bg1"/>
              </a:solidFill>
              <a:latin typeface="Times New Roman" panose="02020603050405020304" pitchFamily="18" charset="0"/>
            </a:endParaRPr>
          </a:p>
        </p:txBody>
      </p:sp>
      <p:sp>
        <p:nvSpPr>
          <p:cNvPr id="3" name="Content Placeholder 2"/>
          <p:cNvSpPr>
            <a:spLocks noGrp="1"/>
          </p:cNvSpPr>
          <p:nvPr>
            <p:ph idx="1"/>
          </p:nvPr>
        </p:nvSpPr>
        <p:spPr>
          <a:xfrm>
            <a:off x="2118360" y="1219200"/>
            <a:ext cx="7955280" cy="4800600"/>
          </a:xfrm>
        </p:spPr>
        <p:txBody>
          <a:bodyPr>
            <a:normAutofit fontScale="62500" lnSpcReduction="20000"/>
          </a:bodyPr>
          <a:lstStyle/>
          <a:p>
            <a:pPr>
              <a:lnSpc>
                <a:spcPct val="120000"/>
              </a:lnSpc>
              <a:spcBef>
                <a:spcPts val="0"/>
              </a:spcBef>
            </a:pPr>
            <a:r>
              <a:rPr lang="en-US" sz="3100" dirty="0">
                <a:solidFill>
                  <a:srgbClr val="002060"/>
                </a:solidFill>
                <a:latin typeface="Times New Roman" panose="02020603050405020304" pitchFamily="18" charset="0"/>
                <a:cs typeface="Times New Roman" panose="02020603050405020304" pitchFamily="18" charset="0"/>
                <a:hlinkClick r:id="rId3">
                  <a:extLst>
                    <a:ext uri="{A12FA001-AC4F-418D-AE19-62706E023703}">
                      <ahyp:hlinkClr xmlns:ahyp="http://schemas.microsoft.com/office/drawing/2018/hyperlinkcolor" val="tx"/>
                    </a:ext>
                  </a:extLst>
                </a:hlinkClick>
              </a:rPr>
              <a:t>Dr. </a:t>
            </a:r>
            <a:r>
              <a:rPr lang="en-US" sz="3100" dirty="0" err="1">
                <a:solidFill>
                  <a:srgbClr val="002060"/>
                </a:solidFill>
                <a:latin typeface="Times New Roman" panose="02020603050405020304" pitchFamily="18" charset="0"/>
                <a:cs typeface="Times New Roman" panose="02020603050405020304" pitchFamily="18" charset="0"/>
                <a:hlinkClick r:id="rId3">
                  <a:extLst>
                    <a:ext uri="{A12FA001-AC4F-418D-AE19-62706E023703}">
                      <ahyp:hlinkClr xmlns:ahyp="http://schemas.microsoft.com/office/drawing/2018/hyperlinkcolor" val="tx"/>
                    </a:ext>
                  </a:extLst>
                </a:hlinkClick>
              </a:rPr>
              <a:t>Ibram</a:t>
            </a:r>
            <a:r>
              <a:rPr lang="en-US" sz="3100" dirty="0">
                <a:solidFill>
                  <a:srgbClr val="002060"/>
                </a:solidFill>
                <a:latin typeface="Times New Roman" panose="02020603050405020304" pitchFamily="18" charset="0"/>
                <a:cs typeface="Times New Roman" panose="02020603050405020304" pitchFamily="18" charset="0"/>
                <a:hlinkClick r:id="rId3">
                  <a:extLst>
                    <a:ext uri="{A12FA001-AC4F-418D-AE19-62706E023703}">
                      <ahyp:hlinkClr xmlns:ahyp="http://schemas.microsoft.com/office/drawing/2018/hyperlinkcolor" val="tx"/>
                    </a:ext>
                  </a:extLst>
                </a:hlinkClick>
              </a:rPr>
              <a:t> X. </a:t>
            </a:r>
            <a:r>
              <a:rPr lang="en-US" sz="3100" dirty="0" err="1">
                <a:solidFill>
                  <a:srgbClr val="002060"/>
                </a:solidFill>
                <a:latin typeface="Times New Roman" panose="02020603050405020304" pitchFamily="18" charset="0"/>
                <a:cs typeface="Times New Roman" panose="02020603050405020304" pitchFamily="18" charset="0"/>
                <a:hlinkClick r:id="rId3">
                  <a:extLst>
                    <a:ext uri="{A12FA001-AC4F-418D-AE19-62706E023703}">
                      <ahyp:hlinkClr xmlns:ahyp="http://schemas.microsoft.com/office/drawing/2018/hyperlinkcolor" val="tx"/>
                    </a:ext>
                  </a:extLst>
                </a:hlinkClick>
              </a:rPr>
              <a:t>Kendi</a:t>
            </a:r>
            <a:r>
              <a:rPr lang="en-US" sz="3100" dirty="0">
                <a:solidFill>
                  <a:srgbClr val="002060"/>
                </a:solidFill>
                <a:latin typeface="Times New Roman" panose="02020603050405020304" pitchFamily="18" charset="0"/>
                <a:cs typeface="Times New Roman" panose="02020603050405020304" pitchFamily="18" charset="0"/>
                <a:hlinkClick r:id="rId3">
                  <a:extLst>
                    <a:ext uri="{A12FA001-AC4F-418D-AE19-62706E023703}">
                      <ahyp:hlinkClr xmlns:ahyp="http://schemas.microsoft.com/office/drawing/2018/hyperlinkcolor" val="tx"/>
                    </a:ext>
                  </a:extLst>
                </a:hlinkClick>
              </a:rPr>
              <a:t>: The Difference Between Being Not Racist and Being Anti-racist  (TED Interview, June 2020)</a:t>
            </a:r>
            <a:endParaRPr lang="en-US" sz="3100" dirty="0">
              <a:solidFill>
                <a:srgbClr val="002060"/>
              </a:solidFill>
              <a:latin typeface="Times New Roman" panose="02020603050405020304" pitchFamily="18" charset="0"/>
              <a:cs typeface="Times New Roman" panose="02020603050405020304" pitchFamily="18" charset="0"/>
            </a:endParaRPr>
          </a:p>
          <a:p>
            <a:pPr>
              <a:lnSpc>
                <a:spcPct val="120000"/>
              </a:lnSpc>
              <a:spcBef>
                <a:spcPts val="0"/>
              </a:spcBef>
            </a:pPr>
            <a:endParaRPr lang="en-US" sz="3100" dirty="0">
              <a:solidFill>
                <a:srgbClr val="002060"/>
              </a:solidFill>
              <a:latin typeface="Times New Roman" panose="02020603050405020304" pitchFamily="18" charset="0"/>
              <a:cs typeface="Times New Roman" panose="02020603050405020304" pitchFamily="18" charset="0"/>
              <a:hlinkClick r:id="">
                <a:extLst>
                  <a:ext uri="{A12FA001-AC4F-418D-AE19-62706E023703}">
                    <ahyp:hlinkClr xmlns:ahyp="http://schemas.microsoft.com/office/drawing/2018/hyperlinkcolor" val="tx"/>
                  </a:ext>
                </a:extLst>
              </a:hlinkClick>
            </a:endParaRPr>
          </a:p>
          <a:p>
            <a:pPr>
              <a:lnSpc>
                <a:spcPct val="120000"/>
              </a:lnSpc>
              <a:spcBef>
                <a:spcPts val="0"/>
              </a:spcBef>
            </a:pPr>
            <a:r>
              <a:rPr lang="en-US" sz="3100" dirty="0">
                <a:solidFill>
                  <a:srgbClr val="002060"/>
                </a:solidFill>
                <a:latin typeface="Times New Roman" panose="02020603050405020304" pitchFamily="18" charset="0"/>
                <a:cs typeface="Times New Roman" panose="02020603050405020304" pitchFamily="18" charset="0"/>
                <a:hlinkClick r:id="">
                  <a:extLst>
                    <a:ext uri="{A12FA001-AC4F-418D-AE19-62706E023703}">
                      <ahyp:hlinkClr xmlns:ahyp="http://schemas.microsoft.com/office/drawing/2018/hyperlinkcolor" val="tx"/>
                    </a:ext>
                  </a:extLst>
                </a:hlinkClick>
              </a:rPr>
              <a:t>Kristin </a:t>
            </a:r>
            <a:r>
              <a:rPr lang="en-US" sz="3100" dirty="0" err="1">
                <a:solidFill>
                  <a:srgbClr val="002060"/>
                </a:solidFill>
                <a:latin typeface="Times New Roman" panose="02020603050405020304" pitchFamily="18" charset="0"/>
                <a:cs typeface="Times New Roman" panose="02020603050405020304" pitchFamily="18" charset="0"/>
                <a:hlinkClick r:id="rId4">
                  <a:extLst>
                    <a:ext uri="{A12FA001-AC4F-418D-AE19-62706E023703}">
                      <ahyp:hlinkClr xmlns:ahyp="http://schemas.microsoft.com/office/drawing/2018/hyperlinkcolor" val="tx"/>
                    </a:ext>
                  </a:extLst>
                </a:hlinkClick>
              </a:rPr>
              <a:t>Pressner</a:t>
            </a:r>
            <a:r>
              <a:rPr lang="en-US" sz="3100" dirty="0">
                <a:solidFill>
                  <a:srgbClr val="002060"/>
                </a:solidFill>
                <a:latin typeface="Times New Roman" panose="02020603050405020304" pitchFamily="18" charset="0"/>
                <a:cs typeface="Times New Roman" panose="02020603050405020304" pitchFamily="18" charset="0"/>
                <a:hlinkClick r:id="rId4">
                  <a:extLst>
                    <a:ext uri="{A12FA001-AC4F-418D-AE19-62706E023703}">
                      <ahyp:hlinkClr xmlns:ahyp="http://schemas.microsoft.com/office/drawing/2018/hyperlinkcolor" val="tx"/>
                    </a:ext>
                  </a:extLst>
                </a:hlinkClick>
              </a:rPr>
              <a:t>: Are You Biased? I Am. (</a:t>
            </a:r>
            <a:r>
              <a:rPr lang="en-US" sz="3100" dirty="0" err="1">
                <a:solidFill>
                  <a:srgbClr val="002060"/>
                </a:solidFill>
                <a:latin typeface="Times New Roman" panose="02020603050405020304" pitchFamily="18" charset="0"/>
                <a:cs typeface="Times New Roman" panose="02020603050405020304" pitchFamily="18" charset="0"/>
                <a:hlinkClick r:id="rId4">
                  <a:extLst>
                    <a:ext uri="{A12FA001-AC4F-418D-AE19-62706E023703}">
                      <ahyp:hlinkClr xmlns:ahyp="http://schemas.microsoft.com/office/drawing/2018/hyperlinkcolor" val="tx"/>
                    </a:ext>
                  </a:extLst>
                </a:hlinkClick>
              </a:rPr>
              <a:t>TEDxBasel</a:t>
            </a:r>
            <a:r>
              <a:rPr lang="en-US" sz="3100" dirty="0">
                <a:solidFill>
                  <a:srgbClr val="002060"/>
                </a:solidFill>
                <a:latin typeface="Times New Roman" panose="02020603050405020304" pitchFamily="18" charset="0"/>
                <a:cs typeface="Times New Roman" panose="02020603050405020304" pitchFamily="18" charset="0"/>
                <a:hlinkClick r:id="rId4">
                  <a:extLst>
                    <a:ext uri="{A12FA001-AC4F-418D-AE19-62706E023703}">
                      <ahyp:hlinkClr xmlns:ahyp="http://schemas.microsoft.com/office/drawing/2018/hyperlinkcolor" val="tx"/>
                    </a:ext>
                  </a:extLst>
                </a:hlinkClick>
              </a:rPr>
              <a:t>, May 2016)</a:t>
            </a:r>
            <a:endParaRPr lang="en-US" sz="3100" dirty="0">
              <a:solidFill>
                <a:srgbClr val="002060"/>
              </a:solidFill>
              <a:latin typeface="Times New Roman" panose="02020603050405020304" pitchFamily="18" charset="0"/>
              <a:cs typeface="Times New Roman" panose="02020603050405020304" pitchFamily="18" charset="0"/>
            </a:endParaRPr>
          </a:p>
          <a:p>
            <a:pPr>
              <a:lnSpc>
                <a:spcPct val="120000"/>
              </a:lnSpc>
              <a:spcBef>
                <a:spcPts val="0"/>
              </a:spcBef>
            </a:pPr>
            <a:endParaRPr lang="en-US" sz="3100" dirty="0">
              <a:solidFill>
                <a:srgbClr val="002060"/>
              </a:solidFill>
              <a:latin typeface="Times New Roman" panose="02020603050405020304" pitchFamily="18" charset="0"/>
              <a:cs typeface="Times New Roman" panose="02020603050405020304" pitchFamily="18" charset="0"/>
              <a:hlinkClick r:id="">
                <a:extLst>
                  <a:ext uri="{A12FA001-AC4F-418D-AE19-62706E023703}">
                    <ahyp:hlinkClr xmlns:ahyp="http://schemas.microsoft.com/office/drawing/2018/hyperlinkcolor" val="tx"/>
                  </a:ext>
                </a:extLst>
              </a:hlinkClick>
            </a:endParaRPr>
          </a:p>
          <a:p>
            <a:pPr>
              <a:lnSpc>
                <a:spcPct val="120000"/>
              </a:lnSpc>
              <a:spcBef>
                <a:spcPts val="0"/>
              </a:spcBef>
            </a:pPr>
            <a:r>
              <a:rPr lang="en-US" sz="3100" dirty="0">
                <a:solidFill>
                  <a:srgbClr val="002060"/>
                </a:solidFill>
                <a:latin typeface="Times New Roman" panose="02020603050405020304" pitchFamily="18" charset="0"/>
                <a:cs typeface="Times New Roman" panose="02020603050405020304" pitchFamily="18" charset="0"/>
                <a:hlinkClick r:id="">
                  <a:extLst>
                    <a:ext uri="{A12FA001-AC4F-418D-AE19-62706E023703}">
                      <ahyp:hlinkClr xmlns:ahyp="http://schemas.microsoft.com/office/drawing/2018/hyperlinkcolor" val="tx"/>
                    </a:ext>
                  </a:extLst>
                </a:hlinkClick>
              </a:rPr>
              <a:t>Melanie Funchess: Implicit Bias -- how it effects us and how we push through  (</a:t>
            </a:r>
            <a:r>
              <a:rPr lang="en-US" sz="3100" dirty="0" err="1">
                <a:solidFill>
                  <a:srgbClr val="002060"/>
                </a:solidFill>
                <a:latin typeface="Times New Roman" panose="02020603050405020304" pitchFamily="18" charset="0"/>
                <a:cs typeface="Times New Roman" panose="02020603050405020304" pitchFamily="18" charset="0"/>
                <a:hlinkClick r:id="rId5">
                  <a:extLst>
                    <a:ext uri="{A12FA001-AC4F-418D-AE19-62706E023703}">
                      <ahyp:hlinkClr xmlns:ahyp="http://schemas.microsoft.com/office/drawing/2018/hyperlinkcolor" val="tx"/>
                    </a:ext>
                  </a:extLst>
                </a:hlinkClick>
              </a:rPr>
              <a:t>TEDxFlourCity</a:t>
            </a:r>
            <a:r>
              <a:rPr lang="en-US" sz="3100" dirty="0">
                <a:solidFill>
                  <a:srgbClr val="002060"/>
                </a:solidFill>
                <a:latin typeface="Times New Roman" panose="02020603050405020304" pitchFamily="18" charset="0"/>
                <a:cs typeface="Times New Roman" panose="02020603050405020304" pitchFamily="18" charset="0"/>
                <a:hlinkClick r:id="rId5">
                  <a:extLst>
                    <a:ext uri="{A12FA001-AC4F-418D-AE19-62706E023703}">
                      <ahyp:hlinkClr xmlns:ahyp="http://schemas.microsoft.com/office/drawing/2018/hyperlinkcolor" val="tx"/>
                    </a:ext>
                  </a:extLst>
                </a:hlinkClick>
              </a:rPr>
              <a:t>, Oct 2014)</a:t>
            </a:r>
            <a:endParaRPr lang="en-US" sz="3100" dirty="0">
              <a:solidFill>
                <a:srgbClr val="002060"/>
              </a:solidFill>
              <a:latin typeface="Times New Roman" panose="02020603050405020304" pitchFamily="18" charset="0"/>
              <a:cs typeface="Times New Roman" panose="02020603050405020304" pitchFamily="18" charset="0"/>
            </a:endParaRPr>
          </a:p>
          <a:p>
            <a:pPr>
              <a:lnSpc>
                <a:spcPct val="120000"/>
              </a:lnSpc>
              <a:spcBef>
                <a:spcPts val="0"/>
              </a:spcBef>
            </a:pPr>
            <a:endParaRPr lang="en-US" sz="3100" dirty="0">
              <a:solidFill>
                <a:srgbClr val="002060"/>
              </a:solidFill>
              <a:latin typeface="Times New Roman" panose="02020603050405020304" pitchFamily="18" charset="0"/>
              <a:cs typeface="Times New Roman" panose="02020603050405020304" pitchFamily="18" charset="0"/>
              <a:hlinkClick r:id="">
                <a:extLst>
                  <a:ext uri="{A12FA001-AC4F-418D-AE19-62706E023703}">
                    <ahyp:hlinkClr xmlns:ahyp="http://schemas.microsoft.com/office/drawing/2018/hyperlinkcolor" val="tx"/>
                  </a:ext>
                </a:extLst>
              </a:hlinkClick>
            </a:endParaRPr>
          </a:p>
          <a:p>
            <a:pPr>
              <a:lnSpc>
                <a:spcPct val="120000"/>
              </a:lnSpc>
              <a:spcBef>
                <a:spcPts val="0"/>
              </a:spcBef>
            </a:pPr>
            <a:r>
              <a:rPr lang="en-US" sz="3100" dirty="0">
                <a:solidFill>
                  <a:srgbClr val="002060"/>
                </a:solidFill>
                <a:latin typeface="Times New Roman" panose="02020603050405020304" pitchFamily="18" charset="0"/>
                <a:cs typeface="Times New Roman" panose="02020603050405020304" pitchFamily="18" charset="0"/>
                <a:hlinkClick r:id="">
                  <a:extLst>
                    <a:ext uri="{A12FA001-AC4F-418D-AE19-62706E023703}">
                      <ahyp:hlinkClr xmlns:ahyp="http://schemas.microsoft.com/office/drawing/2018/hyperlinkcolor" val="tx"/>
                    </a:ext>
                  </a:extLst>
                </a:hlinkClick>
              </a:rPr>
              <a:t>Denise Hernandez: Unpacking and Transforming Your Biases For A Better Community (</a:t>
            </a:r>
            <a:r>
              <a:rPr lang="en-US" sz="3100" dirty="0" err="1">
                <a:solidFill>
                  <a:srgbClr val="002060"/>
                </a:solidFill>
                <a:latin typeface="Times New Roman" panose="02020603050405020304" pitchFamily="18" charset="0"/>
                <a:cs typeface="Times New Roman" panose="02020603050405020304" pitchFamily="18" charset="0"/>
                <a:hlinkClick r:id="rId6">
                  <a:extLst>
                    <a:ext uri="{A12FA001-AC4F-418D-AE19-62706E023703}">
                      <ahyp:hlinkClr xmlns:ahyp="http://schemas.microsoft.com/office/drawing/2018/hyperlinkcolor" val="tx"/>
                    </a:ext>
                  </a:extLst>
                </a:hlinkClick>
              </a:rPr>
              <a:t>TEDxSanAntonio</a:t>
            </a:r>
            <a:r>
              <a:rPr lang="en-US" sz="3100" dirty="0">
                <a:solidFill>
                  <a:srgbClr val="002060"/>
                </a:solidFill>
                <a:latin typeface="Times New Roman" panose="02020603050405020304" pitchFamily="18" charset="0"/>
                <a:cs typeface="Times New Roman" panose="02020603050405020304" pitchFamily="18" charset="0"/>
                <a:hlinkClick r:id="rId6">
                  <a:extLst>
                    <a:ext uri="{A12FA001-AC4F-418D-AE19-62706E023703}">
                      <ahyp:hlinkClr xmlns:ahyp="http://schemas.microsoft.com/office/drawing/2018/hyperlinkcolor" val="tx"/>
                    </a:ext>
                  </a:extLst>
                </a:hlinkClick>
              </a:rPr>
              <a:t>, Apr 2016)</a:t>
            </a:r>
            <a:endParaRPr lang="en-US" sz="3100" dirty="0">
              <a:solidFill>
                <a:srgbClr val="002060"/>
              </a:solidFill>
              <a:latin typeface="Times New Roman" panose="02020603050405020304" pitchFamily="18" charset="0"/>
              <a:cs typeface="Times New Roman" panose="02020603050405020304" pitchFamily="18" charset="0"/>
            </a:endParaRPr>
          </a:p>
          <a:p>
            <a:pPr>
              <a:lnSpc>
                <a:spcPct val="120000"/>
              </a:lnSpc>
              <a:spcBef>
                <a:spcPts val="0"/>
              </a:spcBef>
            </a:pPr>
            <a:endParaRPr lang="en-US" sz="3100" dirty="0">
              <a:solidFill>
                <a:srgbClr val="002060"/>
              </a:solidFill>
              <a:latin typeface="Times New Roman" panose="02020603050405020304" pitchFamily="18" charset="0"/>
              <a:cs typeface="Times New Roman" panose="02020603050405020304" pitchFamily="18" charset="0"/>
              <a:hlinkClick r:id="">
                <a:extLst>
                  <a:ext uri="{A12FA001-AC4F-418D-AE19-62706E023703}">
                    <ahyp:hlinkClr xmlns:ahyp="http://schemas.microsoft.com/office/drawing/2018/hyperlinkcolor" val="tx"/>
                  </a:ext>
                </a:extLst>
              </a:hlinkClick>
            </a:endParaRPr>
          </a:p>
          <a:p>
            <a:pPr>
              <a:lnSpc>
                <a:spcPct val="120000"/>
              </a:lnSpc>
              <a:spcBef>
                <a:spcPts val="0"/>
              </a:spcBef>
            </a:pPr>
            <a:r>
              <a:rPr lang="en-US" sz="3100" dirty="0">
                <a:solidFill>
                  <a:srgbClr val="002060"/>
                </a:solidFill>
                <a:latin typeface="Times New Roman" panose="02020603050405020304" pitchFamily="18" charset="0"/>
                <a:cs typeface="Times New Roman" panose="02020603050405020304" pitchFamily="18" charset="0"/>
                <a:hlinkClick r:id="">
                  <a:extLst>
                    <a:ext uri="{A12FA001-AC4F-418D-AE19-62706E023703}">
                      <ahyp:hlinkClr xmlns:ahyp="http://schemas.microsoft.com/office/drawing/2018/hyperlinkcolor" val="tx"/>
                    </a:ext>
                  </a:extLst>
                </a:hlinkClick>
              </a:rPr>
              <a:t>Kori Carew: Just Belonging - Finding the Courage to Interrupt Bias (</a:t>
            </a:r>
            <a:r>
              <a:rPr lang="en-US" sz="3100" dirty="0" err="1">
                <a:solidFill>
                  <a:srgbClr val="002060"/>
                </a:solidFill>
                <a:latin typeface="Times New Roman" panose="02020603050405020304" pitchFamily="18" charset="0"/>
                <a:cs typeface="Times New Roman" panose="02020603050405020304" pitchFamily="18" charset="0"/>
                <a:hlinkClick r:id="rId7">
                  <a:extLst>
                    <a:ext uri="{A12FA001-AC4F-418D-AE19-62706E023703}">
                      <ahyp:hlinkClr xmlns:ahyp="http://schemas.microsoft.com/office/drawing/2018/hyperlinkcolor" val="tx"/>
                    </a:ext>
                  </a:extLst>
                </a:hlinkClick>
              </a:rPr>
              <a:t>TEDxYouth@KC</a:t>
            </a:r>
            <a:r>
              <a:rPr lang="en-US" sz="3100" dirty="0">
                <a:solidFill>
                  <a:srgbClr val="002060"/>
                </a:solidFill>
                <a:latin typeface="Times New Roman" panose="02020603050405020304" pitchFamily="18" charset="0"/>
                <a:cs typeface="Times New Roman" panose="02020603050405020304" pitchFamily="18" charset="0"/>
                <a:hlinkClick r:id="rId7">
                  <a:extLst>
                    <a:ext uri="{A12FA001-AC4F-418D-AE19-62706E023703}">
                      <ahyp:hlinkClr xmlns:ahyp="http://schemas.microsoft.com/office/drawing/2018/hyperlinkcolor" val="tx"/>
                    </a:ext>
                  </a:extLst>
                </a:hlinkClick>
              </a:rPr>
              <a:t>, Mar 2018)</a:t>
            </a:r>
            <a:endParaRPr lang="en-US" sz="3100" dirty="0">
              <a:solidFill>
                <a:srgbClr val="002060"/>
              </a:solidFill>
              <a:latin typeface="Times New Roman" panose="02020603050405020304" pitchFamily="18" charset="0"/>
              <a:cs typeface="Times New Roman" panose="02020603050405020304" pitchFamily="18" charset="0"/>
            </a:endParaRPr>
          </a:p>
          <a:p>
            <a:pPr>
              <a:lnSpc>
                <a:spcPct val="120000"/>
              </a:lnSpc>
              <a:spcBef>
                <a:spcPts val="0"/>
              </a:spcBef>
            </a:pPr>
            <a:endParaRPr lang="en-US" sz="3100" dirty="0">
              <a:solidFill>
                <a:srgbClr val="002060"/>
              </a:solidFill>
              <a:latin typeface="Times New Roman" panose="02020603050405020304" pitchFamily="18" charset="0"/>
              <a:cs typeface="Times New Roman" panose="02020603050405020304" pitchFamily="18" charset="0"/>
              <a:hlinkClick r:id="">
                <a:extLst>
                  <a:ext uri="{A12FA001-AC4F-418D-AE19-62706E023703}">
                    <ahyp:hlinkClr xmlns:ahyp="http://schemas.microsoft.com/office/drawing/2018/hyperlinkcolor" val="tx"/>
                  </a:ext>
                </a:extLst>
              </a:hlinkClick>
            </a:endParaRPr>
          </a:p>
          <a:p>
            <a:pPr>
              <a:lnSpc>
                <a:spcPct val="120000"/>
              </a:lnSpc>
              <a:spcBef>
                <a:spcPts val="0"/>
              </a:spcBef>
            </a:pPr>
            <a:r>
              <a:rPr lang="en-US" sz="3100" dirty="0">
                <a:solidFill>
                  <a:srgbClr val="002060"/>
                </a:solidFill>
                <a:latin typeface="Times New Roman" panose="02020603050405020304" pitchFamily="18" charset="0"/>
                <a:cs typeface="Times New Roman" panose="02020603050405020304" pitchFamily="18" charset="0"/>
                <a:hlinkClick r:id="">
                  <a:extLst>
                    <a:ext uri="{A12FA001-AC4F-418D-AE19-62706E023703}">
                      <ahyp:hlinkClr xmlns:ahyp="http://schemas.microsoft.com/office/drawing/2018/hyperlinkcolor" val="tx"/>
                    </a:ext>
                  </a:extLst>
                </a:hlinkClick>
              </a:rPr>
              <a:t>Valerie Alexander: How to Outsmart Your Own Unconscious Bias (</a:t>
            </a:r>
            <a:r>
              <a:rPr lang="en-US" sz="3100" dirty="0" err="1">
                <a:solidFill>
                  <a:srgbClr val="002060"/>
                </a:solidFill>
                <a:latin typeface="Times New Roman" panose="02020603050405020304" pitchFamily="18" charset="0"/>
                <a:cs typeface="Times New Roman" panose="02020603050405020304" pitchFamily="18" charset="0"/>
                <a:hlinkClick r:id="rId8">
                  <a:extLst>
                    <a:ext uri="{A12FA001-AC4F-418D-AE19-62706E023703}">
                      <ahyp:hlinkClr xmlns:ahyp="http://schemas.microsoft.com/office/drawing/2018/hyperlinkcolor" val="tx"/>
                    </a:ext>
                  </a:extLst>
                </a:hlinkClick>
              </a:rPr>
              <a:t>TEDxPasadena</a:t>
            </a:r>
            <a:r>
              <a:rPr lang="en-US" sz="3100" dirty="0">
                <a:solidFill>
                  <a:srgbClr val="002060"/>
                </a:solidFill>
                <a:latin typeface="Times New Roman" panose="02020603050405020304" pitchFamily="18" charset="0"/>
                <a:cs typeface="Times New Roman" panose="02020603050405020304" pitchFamily="18" charset="0"/>
                <a:hlinkClick r:id="rId8">
                  <a:extLst>
                    <a:ext uri="{A12FA001-AC4F-418D-AE19-62706E023703}">
                      <ahyp:hlinkClr xmlns:ahyp="http://schemas.microsoft.com/office/drawing/2018/hyperlinkcolor" val="tx"/>
                    </a:ext>
                  </a:extLst>
                </a:hlinkClick>
              </a:rPr>
              <a:t>, Oct 2018)</a:t>
            </a:r>
            <a:endParaRPr lang="en-US" sz="3100" dirty="0">
              <a:solidFill>
                <a:srgbClr val="002060"/>
              </a:solidFill>
              <a:latin typeface="Times New Roman" panose="02020603050405020304" pitchFamily="18" charset="0"/>
              <a:cs typeface="Times New Roman" panose="02020603050405020304" pitchFamily="18" charset="0"/>
            </a:endParaRPr>
          </a:p>
          <a:p>
            <a:endParaRPr lang="en-US" dirty="0">
              <a:solidFill>
                <a:srgbClr val="002060"/>
              </a:solidFill>
            </a:endParaRPr>
          </a:p>
          <a:p>
            <a:endParaRPr lang="en-US" dirty="0">
              <a:solidFill>
                <a:srgbClr val="002060"/>
              </a:solidFill>
            </a:endParaRPr>
          </a:p>
          <a:p>
            <a:endParaRPr lang="en-US" dirty="0">
              <a:solidFill>
                <a:srgbClr val="002060"/>
              </a:solidFill>
            </a:endParaRPr>
          </a:p>
          <a:p>
            <a:endParaRPr lang="en-US" dirty="0">
              <a:solidFill>
                <a:srgbClr val="002060"/>
              </a:solidFill>
            </a:endParaRPr>
          </a:p>
          <a:p>
            <a:endParaRPr lang="en-US" dirty="0">
              <a:solidFill>
                <a:srgbClr val="002060"/>
              </a:solidFill>
            </a:endParaRPr>
          </a:p>
        </p:txBody>
      </p:sp>
      <p:pic>
        <p:nvPicPr>
          <p:cNvPr id="6" name="Picture 5">
            <a:extLst>
              <a:ext uri="{FF2B5EF4-FFF2-40B4-BE49-F238E27FC236}">
                <a16:creationId xmlns:a16="http://schemas.microsoft.com/office/drawing/2014/main" id="{69324466-AE09-4D79-AFD3-8AEB4EC0D8D1}"/>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0973085" y="5639085"/>
            <a:ext cx="1218915" cy="1218915"/>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981200" y="685800"/>
            <a:ext cx="8382000" cy="1143000"/>
          </a:xfrm>
        </p:spPr>
        <p:txBody>
          <a:bodyPr>
            <a:normAutofit/>
          </a:bodyPr>
          <a:lstStyle/>
          <a:p>
            <a:r>
              <a:rPr lang="en-US" cap="none" dirty="0">
                <a:solidFill>
                  <a:schemeClr val="bg1"/>
                </a:solidFill>
                <a:latin typeface="Times New Roman" panose="02020603050405020304" pitchFamily="18" charset="0"/>
                <a:cs typeface="Times New Roman" panose="02020603050405020304" pitchFamily="18" charset="0"/>
              </a:rPr>
              <a:t>Probing Questions to Confront Bias</a:t>
            </a:r>
            <a:endParaRPr lang="en-GB" cap="none" dirty="0">
              <a:solidFill>
                <a:schemeClr val="bg1"/>
              </a:solidFill>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1981200" y="1828800"/>
            <a:ext cx="8229600" cy="4038600"/>
          </a:xfrm>
        </p:spPr>
        <p:txBody>
          <a:bodyPr>
            <a:normAutofit/>
          </a:bodyPr>
          <a:lstStyle/>
          <a:p>
            <a:pPr marL="0" indent="0">
              <a:buNone/>
            </a:pPr>
            <a:r>
              <a:rPr lang="en-US" sz="3200" dirty="0">
                <a:solidFill>
                  <a:schemeClr val="bg1"/>
                </a:solidFill>
                <a:latin typeface="Times New Roman" panose="02020603050405020304" pitchFamily="18" charset="0"/>
                <a:cs typeface="Times New Roman" panose="02020603050405020304" pitchFamily="18" charset="0"/>
              </a:rPr>
              <a:t>Do my biases:</a:t>
            </a:r>
          </a:p>
          <a:p>
            <a:pPr lvl="1"/>
            <a:r>
              <a:rPr lang="en-US" sz="3200" dirty="0">
                <a:solidFill>
                  <a:schemeClr val="bg1"/>
                </a:solidFill>
                <a:latin typeface="Times New Roman" panose="02020603050405020304" pitchFamily="18" charset="0"/>
                <a:cs typeface="Times New Roman" panose="02020603050405020304" pitchFamily="18" charset="0"/>
              </a:rPr>
              <a:t>Impact the amount of time I spend with others?</a:t>
            </a:r>
          </a:p>
          <a:p>
            <a:pPr lvl="1"/>
            <a:r>
              <a:rPr lang="en-US" sz="3200" dirty="0">
                <a:solidFill>
                  <a:schemeClr val="bg1"/>
                </a:solidFill>
                <a:latin typeface="Times New Roman" panose="02020603050405020304" pitchFamily="18" charset="0"/>
                <a:cs typeface="Times New Roman" panose="02020603050405020304" pitchFamily="18" charset="0"/>
              </a:rPr>
              <a:t>Influence how I communicate with others?</a:t>
            </a:r>
          </a:p>
          <a:p>
            <a:pPr lvl="1"/>
            <a:r>
              <a:rPr lang="en-US" sz="3200" dirty="0">
                <a:solidFill>
                  <a:schemeClr val="bg1"/>
                </a:solidFill>
                <a:latin typeface="Times New Roman" panose="02020603050405020304" pitchFamily="18" charset="0"/>
                <a:cs typeface="Times New Roman" panose="02020603050405020304" pitchFamily="18" charset="0"/>
              </a:rPr>
              <a:t>Hamper my capacity to feel/express empathy toward others?</a:t>
            </a:r>
          </a:p>
          <a:p>
            <a:pPr lvl="1"/>
            <a:r>
              <a:rPr lang="en-US" sz="3200" dirty="0">
                <a:solidFill>
                  <a:schemeClr val="bg1"/>
                </a:solidFill>
                <a:latin typeface="Times New Roman" panose="02020603050405020304" pitchFamily="18" charset="0"/>
                <a:cs typeface="Times New Roman" panose="02020603050405020304" pitchFamily="18" charset="0"/>
              </a:rPr>
              <a:t>Interfere with my capacity to interact positively with others?</a:t>
            </a:r>
          </a:p>
        </p:txBody>
      </p:sp>
      <p:pic>
        <p:nvPicPr>
          <p:cNvPr id="6" name="Picture 5">
            <a:extLst>
              <a:ext uri="{FF2B5EF4-FFF2-40B4-BE49-F238E27FC236}">
                <a16:creationId xmlns:a16="http://schemas.microsoft.com/office/drawing/2014/main" id="{9796B0E1-7585-4E58-AC15-97E9A77DCB3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973085" y="5639085"/>
            <a:ext cx="1218915" cy="1218915"/>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981200" y="685800"/>
            <a:ext cx="8382000" cy="1143000"/>
          </a:xfrm>
        </p:spPr>
        <p:txBody>
          <a:bodyPr>
            <a:normAutofit/>
          </a:bodyPr>
          <a:lstStyle/>
          <a:p>
            <a:r>
              <a:rPr lang="en-US" cap="none" dirty="0">
                <a:solidFill>
                  <a:schemeClr val="bg1"/>
                </a:solidFill>
                <a:latin typeface="Times New Roman" panose="02020603050405020304" pitchFamily="18" charset="0"/>
                <a:cs typeface="Times New Roman" panose="02020603050405020304" pitchFamily="18" charset="0"/>
              </a:rPr>
              <a:t>Probing Questions to Confront Bias</a:t>
            </a:r>
            <a:endParaRPr lang="en-GB" cap="none" dirty="0">
              <a:solidFill>
                <a:schemeClr val="bg1"/>
              </a:solidFill>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1981200" y="1828800"/>
            <a:ext cx="8229600" cy="4038600"/>
          </a:xfrm>
        </p:spPr>
        <p:txBody>
          <a:bodyPr>
            <a:normAutofit fontScale="92500" lnSpcReduction="10000"/>
          </a:bodyPr>
          <a:lstStyle/>
          <a:p>
            <a:r>
              <a:rPr lang="en-US" sz="3200" dirty="0">
                <a:solidFill>
                  <a:schemeClr val="bg1"/>
                </a:solidFill>
                <a:latin typeface="Times New Roman" panose="02020603050405020304" pitchFamily="18" charset="0"/>
              </a:rPr>
              <a:t>Do you know (or believe) that those with whom you routinely interact think that your attitudes and behaviors demonstrate bias? If so, are you open to discussing these issues with them to elicit their point of view?</a:t>
            </a:r>
          </a:p>
          <a:p>
            <a:endParaRPr lang="en-US" sz="3200" dirty="0">
              <a:solidFill>
                <a:schemeClr val="bg1"/>
              </a:solidFill>
              <a:latin typeface="Times New Roman" panose="02020603050405020304" pitchFamily="18" charset="0"/>
            </a:endParaRPr>
          </a:p>
          <a:p>
            <a:r>
              <a:rPr lang="en-US" sz="3200" dirty="0">
                <a:solidFill>
                  <a:schemeClr val="bg1"/>
                </a:solidFill>
                <a:latin typeface="Times New Roman" panose="02020603050405020304" pitchFamily="18" charset="0"/>
              </a:rPr>
              <a:t>Has anyone, directly or through satisfaction surveys, raised concern about attitudes in your organization or the way you communicate with them?</a:t>
            </a:r>
          </a:p>
        </p:txBody>
      </p:sp>
      <p:pic>
        <p:nvPicPr>
          <p:cNvPr id="6" name="Picture 5">
            <a:extLst>
              <a:ext uri="{FF2B5EF4-FFF2-40B4-BE49-F238E27FC236}">
                <a16:creationId xmlns:a16="http://schemas.microsoft.com/office/drawing/2014/main" id="{7DF94C01-B1BD-4EEE-94DD-EC8A2F4E2F2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973085" y="5639085"/>
            <a:ext cx="1218915" cy="1218915"/>
          </a:xfrm>
          <a:prstGeom prst="rect">
            <a:avLst/>
          </a:prstGeom>
        </p:spPr>
      </p:pic>
    </p:spTree>
    <p:extLst>
      <p:ext uri="{BB962C8B-B14F-4D97-AF65-F5344CB8AC3E}">
        <p14:creationId xmlns:p14="http://schemas.microsoft.com/office/powerpoint/2010/main" val="930531858"/>
      </p:ext>
    </p:extLst>
  </p:cSld>
  <p:clrMapOvr>
    <a:masterClrMapping/>
  </p:clrMapOvr>
</p:sld>
</file>

<file path=ppt/theme/theme1.xml><?xml version="1.0" encoding="utf-8"?>
<a:theme xmlns:a="http://schemas.openxmlformats.org/drawingml/2006/main" name="Vapor Trail">
  <a:themeElements>
    <a:clrScheme name="Vapor Trail">
      <a:dk1>
        <a:sysClr val="windowText" lastClr="000000"/>
      </a:dk1>
      <a:lt1>
        <a:sysClr val="window" lastClr="FFFFFF"/>
      </a:lt1>
      <a:dk2>
        <a:srgbClr val="454545"/>
      </a:dk2>
      <a:lt2>
        <a:srgbClr val="DADADA"/>
      </a:lt2>
      <a:accent1>
        <a:srgbClr val="DF2E28"/>
      </a:accent1>
      <a:accent2>
        <a:srgbClr val="FE801A"/>
      </a:accent2>
      <a:accent3>
        <a:srgbClr val="E9BF35"/>
      </a:accent3>
      <a:accent4>
        <a:srgbClr val="81BB42"/>
      </a:accent4>
      <a:accent5>
        <a:srgbClr val="32C7A9"/>
      </a:accent5>
      <a:accent6>
        <a:srgbClr val="4A9BDC"/>
      </a:accent6>
      <a:hlink>
        <a:srgbClr val="F0532B"/>
      </a:hlink>
      <a:folHlink>
        <a:srgbClr val="F38B53"/>
      </a:folHlink>
    </a:clrScheme>
    <a:fontScheme name="Vapor Trail">
      <a:majorFont>
        <a:latin typeface="Century Gothic" panose="020B0502020202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Vapor Trail">
      <a:fillStyleLst>
        <a:solidFill>
          <a:schemeClr val="phClr"/>
        </a:solidFill>
        <a:gradFill rotWithShape="1">
          <a:gsLst>
            <a:gs pos="0">
              <a:schemeClr val="phClr">
                <a:tint val="69000"/>
                <a:alpha val="100000"/>
                <a:satMod val="109000"/>
                <a:lumMod val="110000"/>
              </a:schemeClr>
            </a:gs>
            <a:gs pos="52000">
              <a:schemeClr val="phClr">
                <a:tint val="74000"/>
                <a:satMod val="100000"/>
                <a:lumMod val="104000"/>
              </a:schemeClr>
            </a:gs>
            <a:gs pos="100000">
              <a:schemeClr val="phClr">
                <a:tint val="78000"/>
                <a:satMod val="100000"/>
                <a:lumMod val="100000"/>
              </a:schemeClr>
            </a:gs>
          </a:gsLst>
          <a:lin ang="5400000" scaled="0"/>
        </a:gradFill>
        <a:gradFill rotWithShape="1">
          <a:gsLst>
            <a:gs pos="0">
              <a:schemeClr val="phClr">
                <a:tint val="96000"/>
                <a:satMod val="100000"/>
                <a:lumMod val="104000"/>
              </a:schemeClr>
            </a:gs>
            <a:gs pos="78000">
              <a:schemeClr val="phClr">
                <a:shade val="100000"/>
                <a:satMod val="110000"/>
                <a:lumMod val="100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cene3d>
            <a:camera prst="orthographicFront">
              <a:rot lat="0" lon="0" rev="0"/>
            </a:camera>
            <a:lightRig rig="threePt" dir="t"/>
          </a:scene3d>
          <a:sp3d>
            <a:bevelT w="25400" h="12700"/>
          </a:sp3d>
        </a:effectStyle>
        <a:effectStyle>
          <a:effectLst>
            <a:outerShdw blurRad="57150" dist="19050" dir="5400000" algn="ctr" rotWithShape="0">
              <a:srgbClr val="000000">
                <a:alpha val="48000"/>
              </a:srgbClr>
            </a:outerShdw>
          </a:effectLst>
          <a:scene3d>
            <a:camera prst="orthographicFront">
              <a:rot lat="0" lon="0" rev="0"/>
            </a:camera>
            <a:lightRig rig="threePt" dir="t"/>
          </a:scene3d>
          <a:sp3d>
            <a:bevelT w="50800" h="25400"/>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Vapor Trail" id="{4FDF2955-7D9C-493C-B9F9-C205151B46CD}" vid="{8F31A783-2159-4870-BC29-2BA7D038EA44}"/>
    </a:ext>
  </a:extLst>
</a:theme>
</file>

<file path=ppt/theme/theme2.xml><?xml version="1.0" encoding="utf-8"?>
<a:theme xmlns:a="http://schemas.openxmlformats.org/drawingml/2006/main" name="1_Vapor Trail">
  <a:themeElements>
    <a:clrScheme name="Vapor Trail">
      <a:dk1>
        <a:sysClr val="windowText" lastClr="000000"/>
      </a:dk1>
      <a:lt1>
        <a:sysClr val="window" lastClr="FFFFFF"/>
      </a:lt1>
      <a:dk2>
        <a:srgbClr val="454545"/>
      </a:dk2>
      <a:lt2>
        <a:srgbClr val="DADADA"/>
      </a:lt2>
      <a:accent1>
        <a:srgbClr val="DF2E28"/>
      </a:accent1>
      <a:accent2>
        <a:srgbClr val="FE801A"/>
      </a:accent2>
      <a:accent3>
        <a:srgbClr val="E9BF35"/>
      </a:accent3>
      <a:accent4>
        <a:srgbClr val="81BB42"/>
      </a:accent4>
      <a:accent5>
        <a:srgbClr val="32C7A9"/>
      </a:accent5>
      <a:accent6>
        <a:srgbClr val="4A9BDC"/>
      </a:accent6>
      <a:hlink>
        <a:srgbClr val="F0532B"/>
      </a:hlink>
      <a:folHlink>
        <a:srgbClr val="F38B53"/>
      </a:folHlink>
    </a:clrScheme>
    <a:fontScheme name="Vapor Trail">
      <a:majorFont>
        <a:latin typeface="Century Gothic" panose="020B0502020202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Vapor Trail">
      <a:fillStyleLst>
        <a:solidFill>
          <a:schemeClr val="phClr"/>
        </a:solidFill>
        <a:gradFill rotWithShape="1">
          <a:gsLst>
            <a:gs pos="0">
              <a:schemeClr val="phClr">
                <a:tint val="69000"/>
                <a:alpha val="100000"/>
                <a:satMod val="109000"/>
                <a:lumMod val="110000"/>
              </a:schemeClr>
            </a:gs>
            <a:gs pos="52000">
              <a:schemeClr val="phClr">
                <a:tint val="74000"/>
                <a:satMod val="100000"/>
                <a:lumMod val="104000"/>
              </a:schemeClr>
            </a:gs>
            <a:gs pos="100000">
              <a:schemeClr val="phClr">
                <a:tint val="78000"/>
                <a:satMod val="100000"/>
                <a:lumMod val="100000"/>
              </a:schemeClr>
            </a:gs>
          </a:gsLst>
          <a:lin ang="5400000" scaled="0"/>
        </a:gradFill>
        <a:gradFill rotWithShape="1">
          <a:gsLst>
            <a:gs pos="0">
              <a:schemeClr val="phClr">
                <a:tint val="96000"/>
                <a:satMod val="100000"/>
                <a:lumMod val="104000"/>
              </a:schemeClr>
            </a:gs>
            <a:gs pos="78000">
              <a:schemeClr val="phClr">
                <a:shade val="100000"/>
                <a:satMod val="110000"/>
                <a:lumMod val="100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cene3d>
            <a:camera prst="orthographicFront">
              <a:rot lat="0" lon="0" rev="0"/>
            </a:camera>
            <a:lightRig rig="threePt" dir="t"/>
          </a:scene3d>
          <a:sp3d>
            <a:bevelT w="25400" h="12700"/>
          </a:sp3d>
        </a:effectStyle>
        <a:effectStyle>
          <a:effectLst>
            <a:outerShdw blurRad="57150" dist="19050" dir="5400000" algn="ctr" rotWithShape="0">
              <a:srgbClr val="000000">
                <a:alpha val="48000"/>
              </a:srgbClr>
            </a:outerShdw>
          </a:effectLst>
          <a:scene3d>
            <a:camera prst="orthographicFront">
              <a:rot lat="0" lon="0" rev="0"/>
            </a:camera>
            <a:lightRig rig="threePt" dir="t"/>
          </a:scene3d>
          <a:sp3d>
            <a:bevelT w="50800" h="25400"/>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Vapor Trail" id="{4FDF2955-7D9C-493C-B9F9-C205151B46CD}" vid="{8F31A783-2159-4870-BC29-2BA7D038EA44}"/>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11" ma:contentTypeDescription="Create a new document." ma:contentTypeScope="" ma:versionID="9677210f24a1be23c92c90fd886aa0aa">
  <xsd:schema xmlns:xsd="http://www.w3.org/2001/XMLSchema" xmlns:xs="http://www.w3.org/2001/XMLSchema" xmlns:p="http://schemas.microsoft.com/office/2006/metadata/properties" xmlns:ns2="71af3243-3dd4-4a8d-8c0d-dd76da1f02a5" xmlns:ns3="16c05727-aa75-4e4a-9b5f-8a80a1165891" targetNamespace="http://schemas.microsoft.com/office/2006/metadata/properties" ma:root="true" ma:fieldsID="60e05723c5c1908df1a1a4ebf11d344e" ns2:_="" ns3:_="">
    <xsd:import namespace="71af3243-3dd4-4a8d-8c0d-dd76da1f02a5"/>
    <xsd:import namespace="16c05727-aa75-4e4a-9b5f-8a80a1165891"/>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MediaServiceKeyPoints xmlns="71af3243-3dd4-4a8d-8c0d-dd76da1f02a5"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AB96CC85-5758-41C0-8EFD-737AFB69121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1af3243-3dd4-4a8d-8c0d-dd76da1f02a5"/>
    <ds:schemaRef ds:uri="16c05727-aa75-4e4a-9b5f-8a80a116589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4710EE66-8707-456F-8F2E-091D581CB030}">
  <ds:schemaRefs>
    <ds:schemaRef ds:uri="http://schemas.microsoft.com/office/2006/metadata/properties"/>
    <ds:schemaRef ds:uri="http://schemas.microsoft.com/office/infopath/2007/PartnerControls"/>
    <ds:schemaRef ds:uri="71af3243-3dd4-4a8d-8c0d-dd76da1f02a5"/>
  </ds:schemaRefs>
</ds:datastoreItem>
</file>

<file path=customXml/itemProps3.xml><?xml version="1.0" encoding="utf-8"?>
<ds:datastoreItem xmlns:ds="http://schemas.openxmlformats.org/officeDocument/2006/customXml" ds:itemID="{10BEB954-4024-4CCF-A9D6-4C00FDC028D9}">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Vapor Trail design</Template>
  <TotalTime>154</TotalTime>
  <Words>966</Words>
  <Application>Microsoft Office PowerPoint</Application>
  <PresentationFormat>Widescreen</PresentationFormat>
  <Paragraphs>101</Paragraphs>
  <Slides>12</Slides>
  <Notes>11</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12</vt:i4>
      </vt:variant>
    </vt:vector>
  </HeadingPairs>
  <TitlesOfParts>
    <vt:vector size="18" baseType="lpstr">
      <vt:lpstr>Arial</vt:lpstr>
      <vt:lpstr>Calibri</vt:lpstr>
      <vt:lpstr>Century Gothic</vt:lpstr>
      <vt:lpstr>Times New Roman</vt:lpstr>
      <vt:lpstr>Vapor Trail</vt:lpstr>
      <vt:lpstr>1_Vapor Trail</vt:lpstr>
      <vt:lpstr>Understanding and Dismantling our Biases</vt:lpstr>
      <vt:lpstr>Resources</vt:lpstr>
      <vt:lpstr>Resources (continued)</vt:lpstr>
      <vt:lpstr>Additional Reading</vt:lpstr>
      <vt:lpstr>Additional Reading</vt:lpstr>
      <vt:lpstr>Additional Reading (continued)</vt:lpstr>
      <vt:lpstr>TED/TEDx</vt:lpstr>
      <vt:lpstr>Probing Questions to Confront Bias</vt:lpstr>
      <vt:lpstr>Probing Questions to Confront Bias</vt:lpstr>
      <vt:lpstr>Probing Questions to Confront Bias</vt:lpstr>
      <vt:lpstr>Images Promoting Diversity</vt:lpstr>
      <vt:lpstr>Jessica Ellis-Wilson, CMPE 774-678-1033 jess@pmalconsulting.com</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Understanding and Dismantling our Biases</dc:title>
  <dc:creator>Jessica Ellis Wilson</dc:creator>
  <cp:lastModifiedBy>Jessica Ellis Wilson</cp:lastModifiedBy>
  <cp:revision>1</cp:revision>
  <dcterms:created xsi:type="dcterms:W3CDTF">2021-09-19T01:48:10Z</dcterms:created>
  <dcterms:modified xsi:type="dcterms:W3CDTF">2021-09-19T04:22:31Z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